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 id="271" r:id="rId3"/>
    <p:sldId id="272" r:id="rId4"/>
    <p:sldId id="273" r:id="rId5"/>
    <p:sldId id="274" r:id="rId6"/>
    <p:sldId id="259" r:id="rId7"/>
    <p:sldId id="275" r:id="rId8"/>
    <p:sldId id="276" r:id="rId9"/>
    <p:sldId id="277" r:id="rId10"/>
    <p:sldId id="260" r:id="rId11"/>
    <p:sldId id="278" r:id="rId12"/>
    <p:sldId id="279" r:id="rId13"/>
    <p:sldId id="280" r:id="rId14"/>
    <p:sldId id="261" r:id="rId15"/>
    <p:sldId id="281" r:id="rId16"/>
    <p:sldId id="282" r:id="rId17"/>
    <p:sldId id="283" r:id="rId18"/>
    <p:sldId id="285" r:id="rId19"/>
    <p:sldId id="284" r:id="rId20"/>
    <p:sldId id="262" r:id="rId21"/>
    <p:sldId id="291" r:id="rId22"/>
    <p:sldId id="287" r:id="rId23"/>
    <p:sldId id="289" r:id="rId24"/>
    <p:sldId id="288" r:id="rId25"/>
    <p:sldId id="263" r:id="rId26"/>
    <p:sldId id="292" r:id="rId27"/>
    <p:sldId id="299" r:id="rId28"/>
    <p:sldId id="293" r:id="rId29"/>
    <p:sldId id="294" r:id="rId30"/>
    <p:sldId id="297" r:id="rId31"/>
    <p:sldId id="298" r:id="rId32"/>
    <p:sldId id="264" r:id="rId33"/>
    <p:sldId id="300" r:id="rId34"/>
    <p:sldId id="301" r:id="rId35"/>
    <p:sldId id="303" r:id="rId36"/>
    <p:sldId id="304" r:id="rId37"/>
    <p:sldId id="302" r:id="rId38"/>
    <p:sldId id="268" r:id="rId39"/>
    <p:sldId id="310" r:id="rId40"/>
    <p:sldId id="305" r:id="rId41"/>
    <p:sldId id="309" r:id="rId42"/>
    <p:sldId id="306" r:id="rId43"/>
    <p:sldId id="308" r:id="rId44"/>
    <p:sldId id="269" r:id="rId45"/>
    <p:sldId id="311" r:id="rId46"/>
    <p:sldId id="315" r:id="rId47"/>
    <p:sldId id="314" r:id="rId48"/>
    <p:sldId id="313" r:id="rId49"/>
    <p:sldId id="312" r:id="rId50"/>
    <p:sldId id="270" r:id="rId51"/>
    <p:sldId id="316" r:id="rId52"/>
    <p:sldId id="319" r:id="rId53"/>
    <p:sldId id="318" r:id="rId54"/>
    <p:sldId id="317" r:id="rId55"/>
    <p:sldId id="320" r:id="rId56"/>
    <p:sldId id="322" r:id="rId57"/>
    <p:sldId id="324" r:id="rId58"/>
    <p:sldId id="326" r:id="rId59"/>
    <p:sldId id="325" r:id="rId60"/>
    <p:sldId id="267" r:id="rId6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885" autoAdjust="0"/>
  </p:normalViewPr>
  <p:slideViewPr>
    <p:cSldViewPr snapToGrid="0" snapToObjects="1">
      <p:cViewPr varScale="1">
        <p:scale>
          <a:sx n="88" d="100"/>
          <a:sy n="88" d="100"/>
        </p:scale>
        <p:origin x="130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ru-RU"/>
              <a:t>Образец заголовка</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5BCAD085-E8A6-8845-BD4E-CB4CCA059FC4}" type="datetimeFigureOut">
              <a:rPr lang="en-US" smtClean="0"/>
              <a:t>4/1/2026</a:t>
            </a:fld>
            <a:endParaRPr lang="en-US"/>
          </a:p>
        </p:txBody>
      </p:sp>
      <p:sp>
        <p:nvSpPr>
          <p:cNvPr id="5" name="Footer Placeholder 4"/>
          <p:cNvSpPr>
            <a:spLocks noGrp="1"/>
          </p:cNvSpPr>
          <p:nvPr>
            <p:ph type="ftr" sz="quarter" idx="11"/>
          </p:nvPr>
        </p:nvSpPr>
        <p:spPr>
          <a:xfrm>
            <a:off x="533401" y="5936189"/>
            <a:ext cx="4021666" cy="365125"/>
          </a:xfrm>
        </p:spPr>
        <p:txBody>
          <a:bodyPr/>
          <a:lstStyle/>
          <a:p>
            <a:endParaRPr lang="en-US"/>
          </a:p>
        </p:txBody>
      </p:sp>
      <p:sp>
        <p:nvSpPr>
          <p:cNvPr id="6" name="Slide Number Placeholder 5"/>
          <p:cNvSpPr>
            <a:spLocks noGrp="1"/>
          </p:cNvSpPr>
          <p:nvPr>
            <p:ph type="sldNum" sz="quarter" idx="12"/>
          </p:nvPr>
        </p:nvSpPr>
        <p:spPr>
          <a:xfrm>
            <a:off x="7010399" y="2750337"/>
            <a:ext cx="1370293" cy="1356442"/>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01092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09949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ru-RU"/>
              <a:t>Образец заголовка</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5365810" y="5936188"/>
            <a:ext cx="2057400" cy="365125"/>
          </a:xfrm>
        </p:spPr>
        <p:txBody>
          <a:bodyPr/>
          <a:lstStyle/>
          <a:p>
            <a:fld id="{5BCAD085-E8A6-8845-BD4E-CB4CCA059FC4}" type="datetimeFigureOut">
              <a:rPr lang="en-US" smtClean="0"/>
              <a:t>4/1/2026</a:t>
            </a:fld>
            <a:endParaRPr lang="en-US"/>
          </a:p>
        </p:txBody>
      </p:sp>
      <p:sp>
        <p:nvSpPr>
          <p:cNvPr id="5" name="Footer Placeholder 4"/>
          <p:cNvSpPr>
            <a:spLocks noGrp="1"/>
          </p:cNvSpPr>
          <p:nvPr>
            <p:ph type="ftr" sz="quarter" idx="11"/>
          </p:nvPr>
        </p:nvSpPr>
        <p:spPr>
          <a:xfrm>
            <a:off x="533400" y="5936189"/>
            <a:ext cx="4834673" cy="365125"/>
          </a:xfrm>
        </p:spPr>
        <p:txBody>
          <a:bodyPr/>
          <a:lstStyle/>
          <a:p>
            <a:endParaRPr lang="en-US"/>
          </a:p>
        </p:txBody>
      </p:sp>
      <p:sp>
        <p:nvSpPr>
          <p:cNvPr id="6" name="Slide Number Placeholder 5"/>
          <p:cNvSpPr>
            <a:spLocks noGrp="1"/>
          </p:cNvSpPr>
          <p:nvPr>
            <p:ph type="sldNum" sz="quarter" idx="12"/>
          </p:nvPr>
        </p:nvSpPr>
        <p:spPr>
          <a:xfrm>
            <a:off x="7856438" y="2869896"/>
            <a:ext cx="1149836" cy="1090789"/>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26510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4/1/2026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96112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531638" y="3030009"/>
            <a:ext cx="3367045"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061129" y="3030009"/>
            <a:ext cx="3367044"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4/1/2026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79292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4/1/2026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59928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5BCAD085-E8A6-8845-BD4E-CB4CCA059FC4}" type="datetimeFigureOut">
              <a:rPr lang="en-US" smtClean="0"/>
              <a:t>4/1/2026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70025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BCAD085-E8A6-8845-BD4E-CB4CCA059FC4}" type="datetimeFigureOut">
              <a:rPr lang="en-US" smtClean="0"/>
              <a:t>4/1/2026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57035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BCAD085-E8A6-8845-BD4E-CB4CCA059FC4}" type="datetimeFigureOut">
              <a:rPr lang="en-US" smtClean="0"/>
              <a:t>4/1/2026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64003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BCAD085-E8A6-8845-BD4E-CB4CCA059FC4}" type="datetimeFigureOut">
              <a:rPr lang="en-US" smtClean="0"/>
              <a:t>4/1/2026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310"/>
            <a:ext cx="1149836" cy="1090789"/>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84967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BCAD085-E8A6-8845-BD4E-CB4CCA059FC4}" type="datetimeFigureOut">
              <a:rPr lang="en-US" smtClean="0"/>
              <a:t>4/1/2026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616"/>
            <a:ext cx="1149836" cy="1090789"/>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75750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BCAD085-E8A6-8845-BD4E-CB4CCA059FC4}" type="datetimeFigureOut">
              <a:rPr lang="en-US" smtClean="0"/>
              <a:t>4/1/2026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C1FF6DA9-008F-8B48-92A6-B652298478BF}" type="slidenum">
              <a:rPr lang="en-US" smtClean="0"/>
              <a:t>‹#›</a:t>
            </a:fld>
            <a:endParaRPr 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302146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BCAD085-E8A6-8845-BD4E-CB4CCA059FC4}" type="datetimeFigureOut">
              <a:rPr lang="en-US" smtClean="0"/>
              <a:t>4/1/2026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53019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ru-RU"/>
              <a:t>Образец заголовка</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5BCAD085-E8A6-8845-BD4E-CB4CCA059FC4}" type="datetimeFigureOut">
              <a:rPr lang="en-US" smtClean="0"/>
              <a:t>4/1/2026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229508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5BCAD085-E8A6-8845-BD4E-CB4CCA059FC4}" type="datetimeFigureOut">
              <a:rPr lang="en-US" smtClean="0"/>
              <a:t>4/1/2026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77950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31115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5BCAD085-E8A6-8845-BD4E-CB4CCA059FC4}" type="datetimeFigureOut">
              <a:rPr lang="en-US" smtClean="0"/>
              <a:t>4/1/2026</a:t>
            </a:fld>
            <a:endParaRPr lang="en-US"/>
          </a:p>
        </p:txBody>
      </p:sp>
      <p:sp>
        <p:nvSpPr>
          <p:cNvPr id="5" name="Footer Placeholder 4"/>
          <p:cNvSpPr>
            <a:spLocks noGrp="1"/>
          </p:cNvSpPr>
          <p:nvPr>
            <p:ph type="ftr" sz="quarter" idx="11"/>
          </p:nvPr>
        </p:nvSpPr>
        <p:spPr>
          <a:xfrm>
            <a:off x="510241" y="5936189"/>
            <a:ext cx="4518959" cy="365125"/>
          </a:xfrm>
        </p:spPr>
        <p:txBody>
          <a:bodyPr/>
          <a:lstStyle/>
          <a:p>
            <a:endParaRPr lang="en-US"/>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501848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BCAD085-E8A6-8845-BD4E-CB4CCA059FC4}" type="datetimeFigureOut">
              <a:rPr lang="en-US" smtClean="0"/>
              <a:t>4/1/2026</a:t>
            </a:fld>
            <a:endParaRPr lang="en-US"/>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79879115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eg"/></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 Id="rId4" Type="http://schemas.openxmlformats.org/officeDocument/2006/relationships/image" Target="../media/image58.png"/></Relationships>
</file>

<file path=ppt/slides/_rels/slide3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xml"/><Relationship Id="rId4" Type="http://schemas.openxmlformats.org/officeDocument/2006/relationships/image" Target="../media/image65.png"/></Relationships>
</file>

<file path=ppt/slides/_rels/slide4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 Id="rId4" Type="http://schemas.openxmlformats.org/officeDocument/2006/relationships/image" Target="../media/image71.png"/></Relationships>
</file>

<file path=ppt/slides/_rels/slide5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ru-RU" dirty="0"/>
              <a:t>Библиотека – источник знаний для наших студентов  и преподавателей.</a:t>
            </a:r>
            <a:endParaRPr dirty="0"/>
          </a:p>
          <a:p>
            <a:r>
              <a:rPr lang="ru-RU" dirty="0" err="1"/>
              <a:t>ОбЪединяет</a:t>
            </a:r>
            <a:r>
              <a:rPr lang="ru-RU" dirty="0"/>
              <a:t> традиционные и электронные ресурсы</a:t>
            </a:r>
            <a:endParaRPr lang="en-US" dirty="0"/>
          </a:p>
          <a:p>
            <a:r>
              <a:rPr lang="ru-RU" dirty="0"/>
              <a:t>Поддерживает процесс обучения.</a:t>
            </a:r>
            <a:endParaRPr dirty="0"/>
          </a:p>
        </p:txBody>
      </p:sp>
      <p:sp>
        <p:nvSpPr>
          <p:cNvPr id="4" name="Заголовок 3"/>
          <p:cNvSpPr>
            <a:spLocks noGrp="1"/>
          </p:cNvSpPr>
          <p:nvPr>
            <p:ph type="title"/>
          </p:nvPr>
        </p:nvSpPr>
        <p:spPr/>
        <p:txBody>
          <a:bodyPr>
            <a:normAutofit/>
          </a:bodyPr>
          <a:lstStyle/>
          <a:p>
            <a:pPr algn="ctr"/>
            <a:r>
              <a:rPr lang="en-US" sz="2400" dirty="0"/>
              <a:t>26,09,2025yil </a:t>
            </a:r>
            <a:r>
              <a:rPr lang="en-US" sz="2400" dirty="0" err="1"/>
              <a:t>kuni</a:t>
            </a:r>
            <a:r>
              <a:rPr lang="en-US" sz="2400" dirty="0"/>
              <a:t> </a:t>
            </a:r>
            <a:r>
              <a:rPr lang="en-US" sz="2400" dirty="0" err="1"/>
              <a:t>ona</a:t>
            </a:r>
            <a:r>
              <a:rPr lang="en-US" sz="2400" dirty="0"/>
              <a:t> </a:t>
            </a:r>
            <a:r>
              <a:rPr lang="en-US" sz="2400" dirty="0" err="1"/>
              <a:t>tili</a:t>
            </a:r>
            <a:r>
              <a:rPr lang="en-US" sz="2400" dirty="0"/>
              <a:t> </a:t>
            </a:r>
            <a:r>
              <a:rPr lang="en-US" sz="2400" dirty="0" err="1"/>
              <a:t>va</a:t>
            </a:r>
            <a:r>
              <a:rPr lang="en-US" sz="2400" dirty="0"/>
              <a:t> </a:t>
            </a:r>
            <a:r>
              <a:rPr lang="en-US" sz="2400" dirty="0" err="1"/>
              <a:t>adabiyoti</a:t>
            </a:r>
            <a:r>
              <a:rPr lang="en-US" sz="2400" dirty="0"/>
              <a:t> </a:t>
            </a:r>
            <a:r>
              <a:rPr lang="en-US" sz="2400" dirty="0" err="1"/>
              <a:t>fanidan</a:t>
            </a:r>
            <a:r>
              <a:rPr lang="en-US" sz="2400" dirty="0"/>
              <a:t>  Z .</a:t>
            </a:r>
            <a:r>
              <a:rPr lang="en-US" sz="2400" dirty="0" err="1"/>
              <a:t>Bozorboyeva</a:t>
            </a:r>
            <a:r>
              <a:rPr lang="en-US" sz="2400" dirty="0"/>
              <a:t> master </a:t>
            </a:r>
            <a:r>
              <a:rPr lang="en-US" sz="2400" dirty="0" err="1"/>
              <a:t>klas</a:t>
            </a:r>
            <a:r>
              <a:rPr lang="en-US" sz="2400" dirty="0"/>
              <a:t> </a:t>
            </a:r>
            <a:r>
              <a:rPr lang="en-US" sz="2400" dirty="0" err="1"/>
              <a:t>otkazdi</a:t>
            </a:r>
            <a:r>
              <a:rPr lang="en-US" sz="2400" dirty="0"/>
              <a:t> </a:t>
            </a:r>
            <a:r>
              <a:rPr lang="en-US" sz="2400" dirty="0" err="1"/>
              <a:t>va</a:t>
            </a:r>
            <a:r>
              <a:rPr lang="en-US" sz="2400" dirty="0"/>
              <a:t> </a:t>
            </a:r>
            <a:r>
              <a:rPr lang="en-US" sz="2400" dirty="0" err="1"/>
              <a:t>namunali</a:t>
            </a:r>
            <a:r>
              <a:rPr lang="en-US" sz="2400" dirty="0"/>
              <a:t> deb </a:t>
            </a:r>
            <a:r>
              <a:rPr lang="en-US" sz="2400" dirty="0" err="1"/>
              <a:t>topildi</a:t>
            </a:r>
            <a:r>
              <a:rPr lang="en-US" sz="2400" dirty="0"/>
              <a:t> </a:t>
            </a:r>
            <a:endParaRPr lang="ru-RU" sz="2400" dirty="0"/>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5464" y="2003897"/>
            <a:ext cx="4202349" cy="2451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08" y="2003897"/>
            <a:ext cx="4766556" cy="2451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2173" y="4455269"/>
            <a:ext cx="6096000" cy="2402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534195"/>
            <a:ext cx="7496323" cy="5503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4362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53227"/>
            <a:ext cx="7655859" cy="5513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2714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8"/>
            <a:ext cx="7859326" cy="5674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0708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598" y="615649"/>
            <a:ext cx="8435926" cy="5981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105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ru-RU" dirty="0"/>
              <a:t>    </a:t>
            </a:r>
            <a:r>
              <a:rPr lang="en-US" sz="3100" dirty="0"/>
              <a:t>15,10,2025yil </a:t>
            </a:r>
            <a:r>
              <a:rPr lang="en-US" sz="3100" dirty="0" err="1"/>
              <a:t>Matematika</a:t>
            </a:r>
            <a:r>
              <a:rPr lang="en-US" sz="3100" dirty="0"/>
              <a:t> </a:t>
            </a:r>
            <a:r>
              <a:rPr lang="en-US" sz="3100" dirty="0" err="1"/>
              <a:t>fani</a:t>
            </a:r>
            <a:r>
              <a:rPr lang="en-US" sz="3100" dirty="0"/>
              <a:t> </a:t>
            </a:r>
            <a:r>
              <a:rPr lang="en-US" sz="3100" dirty="0" err="1"/>
              <a:t>o’qituvchisi</a:t>
            </a:r>
            <a:r>
              <a:rPr lang="en-US" sz="3100" dirty="0"/>
              <a:t> </a:t>
            </a:r>
            <a:r>
              <a:rPr lang="en-US" sz="3100" dirty="0" err="1"/>
              <a:t>Z.Jorayeva</a:t>
            </a:r>
            <a:r>
              <a:rPr lang="en-US" sz="3100" dirty="0"/>
              <a:t> </a:t>
            </a:r>
            <a:r>
              <a:rPr lang="en-US" sz="3100" dirty="0" err="1"/>
              <a:t>tomonidan</a:t>
            </a:r>
            <a:r>
              <a:rPr lang="en-US" sz="3100" dirty="0"/>
              <a:t> 11.25 </a:t>
            </a:r>
            <a:r>
              <a:rPr lang="en-US" sz="3100" dirty="0" err="1"/>
              <a:t>guruhida</a:t>
            </a:r>
            <a:r>
              <a:rPr lang="en-US" sz="3100" dirty="0"/>
              <a:t> master </a:t>
            </a:r>
            <a:r>
              <a:rPr lang="en-US" sz="3100" dirty="0" err="1"/>
              <a:t>klass</a:t>
            </a:r>
            <a:r>
              <a:rPr lang="en-US" sz="3100" dirty="0"/>
              <a:t> </a:t>
            </a:r>
            <a:r>
              <a:rPr lang="en-US" sz="3100" dirty="0" err="1"/>
              <a:t>bolib</a:t>
            </a:r>
            <a:r>
              <a:rPr lang="en-US" sz="3100" dirty="0"/>
              <a:t> </a:t>
            </a:r>
            <a:r>
              <a:rPr lang="en-US" sz="3100" dirty="0" err="1"/>
              <a:t>o’tdi</a:t>
            </a:r>
            <a:r>
              <a:rPr lang="en-US" sz="3100" dirty="0"/>
              <a:t> </a:t>
            </a:r>
            <a:r>
              <a:rPr lang="en-US" sz="3100" dirty="0" err="1"/>
              <a:t>va</a:t>
            </a:r>
            <a:r>
              <a:rPr lang="en-US" sz="3100" dirty="0"/>
              <a:t> </a:t>
            </a:r>
            <a:r>
              <a:rPr lang="en-US" sz="3100" dirty="0" err="1"/>
              <a:t>namunali</a:t>
            </a:r>
            <a:r>
              <a:rPr lang="en-US" sz="3100" dirty="0"/>
              <a:t> deb </a:t>
            </a:r>
            <a:r>
              <a:rPr lang="en-US" sz="3100" dirty="0" err="1"/>
              <a:t>topildi</a:t>
            </a:r>
            <a:endParaRPr dirty="0"/>
          </a:p>
        </p:txBody>
      </p:sp>
      <p:sp>
        <p:nvSpPr>
          <p:cNvPr id="3" name="Content Placeholder 2"/>
          <p:cNvSpPr>
            <a:spLocks noGrp="1"/>
          </p:cNvSpPr>
          <p:nvPr>
            <p:ph idx="1"/>
          </p:nvPr>
        </p:nvSpPr>
        <p:spPr>
          <a:xfrm flipH="1" flipV="1">
            <a:off x="7543047" y="7752521"/>
            <a:ext cx="4304396" cy="1610139"/>
          </a:xfrm>
        </p:spPr>
        <p:txBody>
          <a:bodyPr>
            <a:noAutofit/>
          </a:bodyPr>
          <a:lstStyle/>
          <a:p>
            <a:endParaRPr sz="18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1147" y="2067339"/>
            <a:ext cx="4200939"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677" y="2067340"/>
            <a:ext cx="438647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7789" y="4353338"/>
            <a:ext cx="4763827" cy="2504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nodePh="1">
                                  <p:stCondLst>
                                    <p:cond delay="0"/>
                                  </p:stCondLst>
                                  <p:endCondLst>
                                    <p:cond evt="begin" delay="0">
                                      <p:tn val="23"/>
                                    </p:cond>
                                  </p:end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p:cTn id="25"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endParaRPr lang="ru-RU"/>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8" y="753228"/>
            <a:ext cx="8014447" cy="5795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0072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53227"/>
            <a:ext cx="7790329" cy="5324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2095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8"/>
            <a:ext cx="7832432" cy="5580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4041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ru-RU" dirty="0"/>
              <a:t>     </a:t>
            </a:r>
            <a:r>
              <a:rPr lang="en-US" sz="2700" dirty="0"/>
              <a:t>13.11.2025 </a:t>
            </a:r>
            <a:r>
              <a:rPr lang="en-US" sz="2700" dirty="0" err="1"/>
              <a:t>yil</a:t>
            </a:r>
            <a:r>
              <a:rPr lang="en-US" sz="2700" dirty="0"/>
              <a:t> </a:t>
            </a:r>
            <a:r>
              <a:rPr lang="en-US" sz="2700" dirty="0" err="1"/>
              <a:t>kuni</a:t>
            </a:r>
            <a:r>
              <a:rPr lang="en-US" sz="2700" dirty="0"/>
              <a:t> 3.25 </a:t>
            </a:r>
            <a:r>
              <a:rPr lang="en-US" sz="2700" dirty="0" err="1"/>
              <a:t>guruhida</a:t>
            </a:r>
            <a:r>
              <a:rPr lang="en-US" sz="2700" dirty="0"/>
              <a:t> </a:t>
            </a:r>
            <a:r>
              <a:rPr lang="en-US" sz="2700" dirty="0" err="1"/>
              <a:t>Fizika</a:t>
            </a:r>
            <a:r>
              <a:rPr lang="en-US" sz="2700" dirty="0"/>
              <a:t> </a:t>
            </a:r>
            <a:r>
              <a:rPr lang="en-US" sz="2700" dirty="0" err="1"/>
              <a:t>fanidan</a:t>
            </a:r>
            <a:r>
              <a:rPr lang="en-US" sz="2700" dirty="0"/>
              <a:t> </a:t>
            </a:r>
            <a:r>
              <a:rPr lang="en-US" sz="2700" dirty="0" err="1"/>
              <a:t>Abduraxmonova</a:t>
            </a:r>
            <a:r>
              <a:rPr lang="en-US" sz="2700" dirty="0"/>
              <a:t> M.va </a:t>
            </a:r>
            <a:r>
              <a:rPr lang="en-US" sz="2700" dirty="0" err="1"/>
              <a:t>Dadajonova</a:t>
            </a:r>
            <a:r>
              <a:rPr lang="en-US" sz="2700" dirty="0"/>
              <a:t> M </a:t>
            </a:r>
            <a:r>
              <a:rPr lang="en-US" sz="2700" dirty="0" err="1"/>
              <a:t>lar</a:t>
            </a:r>
            <a:r>
              <a:rPr lang="en-US" sz="2700" dirty="0"/>
              <a:t> </a:t>
            </a:r>
            <a:r>
              <a:rPr lang="en-US" sz="2700" dirty="0" err="1"/>
              <a:t>tomonidan</a:t>
            </a:r>
            <a:r>
              <a:rPr lang="en-US" sz="2700" dirty="0"/>
              <a:t>  </a:t>
            </a:r>
            <a:r>
              <a:rPr lang="en-US" sz="2700" dirty="0" err="1"/>
              <a:t>ochiq</a:t>
            </a:r>
            <a:r>
              <a:rPr lang="en-US" sz="2700" dirty="0"/>
              <a:t> </a:t>
            </a:r>
            <a:r>
              <a:rPr lang="en-US" sz="2700" dirty="0" err="1"/>
              <a:t>dars</a:t>
            </a:r>
            <a:r>
              <a:rPr lang="en-US" sz="2700" dirty="0"/>
              <a:t> </a:t>
            </a:r>
            <a:r>
              <a:rPr lang="en-US" sz="2700" dirty="0" err="1"/>
              <a:t>bolib</a:t>
            </a:r>
            <a:r>
              <a:rPr lang="en-US" sz="2700" dirty="0"/>
              <a:t> </a:t>
            </a:r>
            <a:r>
              <a:rPr lang="en-US" sz="2700" dirty="0" err="1"/>
              <a:t>o’tdi</a:t>
            </a:r>
            <a:r>
              <a:rPr lang="en-US" sz="2700" dirty="0"/>
              <a:t> </a:t>
            </a:r>
            <a:endParaRPr sz="2700" dirty="0"/>
          </a:p>
        </p:txBody>
      </p:sp>
      <p:sp>
        <p:nvSpPr>
          <p:cNvPr id="3" name="Content Placeholder 2"/>
          <p:cNvSpPr>
            <a:spLocks noGrp="1"/>
          </p:cNvSpPr>
          <p:nvPr>
            <p:ph idx="1"/>
          </p:nvPr>
        </p:nvSpPr>
        <p:spPr>
          <a:xfrm>
            <a:off x="453501" y="5417424"/>
            <a:ext cx="6887389" cy="1338482"/>
          </a:xfrm>
        </p:spPr>
        <p:txBody>
          <a:bodyPr>
            <a:noAutofit/>
          </a:bodyPr>
          <a:lstStyle/>
          <a:p>
            <a:pPr marL="0" indent="0">
              <a:buNone/>
            </a:pPr>
            <a:r>
              <a:rPr lang="en-US" sz="2000" dirty="0" err="1"/>
              <a:t>Ochiq</a:t>
            </a:r>
            <a:r>
              <a:rPr lang="en-US" sz="2000" dirty="0"/>
              <a:t> </a:t>
            </a:r>
            <a:r>
              <a:rPr lang="en-US" sz="2000" dirty="0" err="1"/>
              <a:t>dars</a:t>
            </a:r>
            <a:r>
              <a:rPr lang="en-US" sz="2000" dirty="0"/>
              <a:t> </a:t>
            </a:r>
            <a:r>
              <a:rPr lang="en-US" sz="2000" dirty="0" err="1"/>
              <a:t>davomida</a:t>
            </a:r>
            <a:r>
              <a:rPr lang="en-US" sz="2000" dirty="0"/>
              <a:t> </a:t>
            </a:r>
            <a:r>
              <a:rPr lang="en-US" sz="2000" dirty="0" err="1"/>
              <a:t>o‘quvchilarga</a:t>
            </a:r>
            <a:r>
              <a:rPr lang="en-US" sz="2000" dirty="0"/>
              <a:t> </a:t>
            </a:r>
            <a:r>
              <a:rPr lang="en-US" sz="2000" dirty="0" err="1"/>
              <a:t>fizikaning</a:t>
            </a:r>
            <a:r>
              <a:rPr lang="en-US" sz="2000" dirty="0"/>
              <a:t> </a:t>
            </a:r>
            <a:r>
              <a:rPr lang="en-US" sz="2000" dirty="0" err="1"/>
              <a:t>nazariy</a:t>
            </a:r>
            <a:r>
              <a:rPr lang="en-US" sz="2000" dirty="0"/>
              <a:t> </a:t>
            </a:r>
            <a:r>
              <a:rPr lang="en-US" sz="2000" dirty="0" err="1"/>
              <a:t>jihatlari</a:t>
            </a:r>
            <a:r>
              <a:rPr lang="en-US" sz="2000" dirty="0"/>
              <a:t> </a:t>
            </a:r>
            <a:r>
              <a:rPr lang="en-US" sz="2000" dirty="0" err="1"/>
              <a:t>bilan</a:t>
            </a:r>
            <a:r>
              <a:rPr lang="en-US" sz="2000" dirty="0"/>
              <a:t> </a:t>
            </a:r>
            <a:r>
              <a:rPr lang="en-US" sz="2000" dirty="0" err="1"/>
              <a:t>bir</a:t>
            </a:r>
            <a:r>
              <a:rPr lang="en-US" sz="2000" dirty="0"/>
              <a:t> </a:t>
            </a:r>
            <a:r>
              <a:rPr lang="en-US" sz="2000" dirty="0" err="1"/>
              <a:t>qatorda</a:t>
            </a:r>
            <a:r>
              <a:rPr lang="en-US" sz="2000" dirty="0"/>
              <a:t> </a:t>
            </a:r>
            <a:r>
              <a:rPr lang="en-US" sz="2000" dirty="0" err="1"/>
              <a:t>amaliy</a:t>
            </a:r>
            <a:r>
              <a:rPr lang="en-US" sz="2000" dirty="0"/>
              <a:t> </a:t>
            </a:r>
            <a:r>
              <a:rPr lang="en-US" sz="2000" dirty="0" err="1"/>
              <a:t>misollar</a:t>
            </a:r>
            <a:r>
              <a:rPr lang="en-US" sz="2000" dirty="0"/>
              <a:t> </a:t>
            </a:r>
            <a:r>
              <a:rPr lang="en-US" sz="2000" dirty="0" err="1"/>
              <a:t>orqali</a:t>
            </a:r>
            <a:r>
              <a:rPr lang="en-US" sz="2000" dirty="0"/>
              <a:t> </a:t>
            </a:r>
            <a:r>
              <a:rPr lang="en-US" sz="2000" dirty="0" err="1"/>
              <a:t>tushunchalar</a:t>
            </a:r>
            <a:r>
              <a:rPr lang="en-US" sz="2000" dirty="0"/>
              <a:t> </a:t>
            </a:r>
            <a:r>
              <a:rPr lang="en-US" sz="2000" dirty="0" err="1"/>
              <a:t>berildi</a:t>
            </a:r>
            <a:r>
              <a:rPr lang="en-US" sz="2000" dirty="0"/>
              <a:t>. </a:t>
            </a:r>
            <a:r>
              <a:rPr lang="en-US" sz="2000" dirty="0" err="1"/>
              <a:t>O‘quvchilar</a:t>
            </a:r>
            <a:r>
              <a:rPr lang="en-US" sz="2000" dirty="0"/>
              <a:t> </a:t>
            </a:r>
            <a:r>
              <a:rPr lang="en-US" sz="2000" dirty="0" err="1"/>
              <a:t>mavzuni</a:t>
            </a:r>
            <a:r>
              <a:rPr lang="en-US" sz="2000" dirty="0"/>
              <a:t> </a:t>
            </a:r>
            <a:r>
              <a:rPr lang="en-US" sz="2000" dirty="0" err="1"/>
              <a:t>chuqur</a:t>
            </a:r>
            <a:r>
              <a:rPr lang="en-US" sz="2000" dirty="0"/>
              <a:t> </a:t>
            </a:r>
            <a:r>
              <a:rPr lang="en-US" sz="2000" dirty="0" err="1"/>
              <a:t>o‘zlashtirish</a:t>
            </a:r>
            <a:r>
              <a:rPr lang="en-US" sz="2000" dirty="0"/>
              <a:t>, </a:t>
            </a:r>
            <a:r>
              <a:rPr lang="en-US" sz="2000" dirty="0" err="1"/>
              <a:t>savol-javoblarda</a:t>
            </a:r>
            <a:r>
              <a:rPr lang="en-US" sz="2000" dirty="0"/>
              <a:t> </a:t>
            </a:r>
            <a:r>
              <a:rPr lang="en-US" sz="2000" dirty="0" err="1"/>
              <a:t>faol</a:t>
            </a:r>
            <a:r>
              <a:rPr lang="en-US" sz="2000" dirty="0"/>
              <a:t> </a:t>
            </a:r>
            <a:r>
              <a:rPr lang="en-US" sz="2000" dirty="0" err="1"/>
              <a:t>ishtirok</a:t>
            </a:r>
            <a:r>
              <a:rPr lang="en-US" sz="2000" dirty="0"/>
              <a:t> </a:t>
            </a:r>
            <a:r>
              <a:rPr lang="en-US" sz="2000" dirty="0" err="1"/>
              <a:t>etish</a:t>
            </a:r>
            <a:r>
              <a:rPr lang="en-US" sz="2000" dirty="0"/>
              <a:t> </a:t>
            </a:r>
            <a:r>
              <a:rPr lang="en-US" sz="2000" dirty="0" err="1"/>
              <a:t>orqali</a:t>
            </a:r>
            <a:r>
              <a:rPr lang="en-US" sz="2000" dirty="0"/>
              <a:t> </a:t>
            </a:r>
            <a:r>
              <a:rPr lang="en-US" sz="2000" dirty="0" err="1"/>
              <a:t>o‘z</a:t>
            </a:r>
            <a:r>
              <a:rPr lang="en-US" sz="2000" dirty="0"/>
              <a:t> </a:t>
            </a:r>
            <a:r>
              <a:rPr lang="en-US" sz="2000" dirty="0" err="1"/>
              <a:t>bilim</a:t>
            </a:r>
            <a:r>
              <a:rPr lang="en-US" sz="2000" dirty="0"/>
              <a:t> </a:t>
            </a:r>
            <a:r>
              <a:rPr lang="en-US" sz="2000" dirty="0" err="1"/>
              <a:t>va</a:t>
            </a:r>
            <a:r>
              <a:rPr lang="en-US" sz="2000" dirty="0"/>
              <a:t> </a:t>
            </a:r>
            <a:r>
              <a:rPr lang="en-US" sz="2000" dirty="0" err="1"/>
              <a:t>ko‘nikmalarini</a:t>
            </a:r>
            <a:r>
              <a:rPr lang="en-US" sz="2000" dirty="0"/>
              <a:t> </a:t>
            </a:r>
            <a:r>
              <a:rPr lang="en-US" sz="2000" dirty="0" err="1"/>
              <a:t>namoyish</a:t>
            </a:r>
            <a:r>
              <a:rPr lang="en-US" sz="2000" dirty="0"/>
              <a:t> </a:t>
            </a:r>
            <a:r>
              <a:rPr lang="en-US" sz="2000" dirty="0" err="1"/>
              <a:t>etdilar</a:t>
            </a:r>
            <a:r>
              <a:rPr lang="en-US" sz="2000" dirty="0"/>
              <a:t>.</a:t>
            </a:r>
            <a:endParaRPr sz="2000" dirty="0"/>
          </a:p>
        </p:txBody>
      </p:sp>
      <p:pic>
        <p:nvPicPr>
          <p:cNvPr id="4" name="Рисунок 3"/>
          <p:cNvPicPr>
            <a:picLocks noChangeAspect="1"/>
          </p:cNvPicPr>
          <p:nvPr/>
        </p:nvPicPr>
        <p:blipFill>
          <a:blip r:embed="rId2"/>
          <a:stretch>
            <a:fillRect/>
          </a:stretch>
        </p:blipFill>
        <p:spPr>
          <a:xfrm>
            <a:off x="145764" y="2094132"/>
            <a:ext cx="4293071" cy="3323292"/>
          </a:xfrm>
          <a:prstGeom prst="rect">
            <a:avLst/>
          </a:prstGeom>
        </p:spPr>
      </p:pic>
      <p:pic>
        <p:nvPicPr>
          <p:cNvPr id="5" name="Рисунок 4"/>
          <p:cNvPicPr>
            <a:picLocks noChangeAspect="1"/>
          </p:cNvPicPr>
          <p:nvPr/>
        </p:nvPicPr>
        <p:blipFill>
          <a:blip r:embed="rId3"/>
          <a:stretch>
            <a:fillRect/>
          </a:stretch>
        </p:blipFill>
        <p:spPr>
          <a:xfrm>
            <a:off x="4572000" y="2094132"/>
            <a:ext cx="4293071" cy="3323292"/>
          </a:xfrm>
          <a:prstGeom prst="rect">
            <a:avLst/>
          </a:prstGeom>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8836" y="1928891"/>
            <a:ext cx="4426236" cy="3488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764" y="1928891"/>
            <a:ext cx="4293071" cy="3488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style.rotation</p:attrName>
                                        </p:attrNameLst>
                                      </p:cBhvr>
                                      <p:tavLst>
                                        <p:tav tm="0">
                                          <p:val>
                                            <p:fltVal val="90"/>
                                          </p:val>
                                        </p:tav>
                                        <p:tav tm="100000">
                                          <p:val>
                                            <p:fltVal val="0"/>
                                          </p:val>
                                        </p:tav>
                                      </p:tavLst>
                                    </p:anim>
                                    <p:animEffect transition="in" filter="fade">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circle(in)">
                                      <p:cBhvr>
                                        <p:cTn id="28"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53228"/>
            <a:ext cx="7749988" cy="55534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8919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61073"/>
            <a:ext cx="7521388" cy="5276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7120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18253"/>
            <a:ext cx="7886220" cy="5534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1809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638" y="753228"/>
            <a:ext cx="7220883" cy="1254476"/>
          </a:xfrm>
        </p:spPr>
        <p:txBody>
          <a:bodyPr>
            <a:normAutofit fontScale="90000"/>
          </a:bodyPr>
          <a:lstStyle/>
          <a:p>
            <a:pPr algn="ctr"/>
            <a:r>
              <a:rPr lang="en-US" sz="2400" b="1" dirty="0" err="1"/>
              <a:t>Asaka</a:t>
            </a:r>
            <a:r>
              <a:rPr lang="en-US" sz="2400" b="1" dirty="0"/>
              <a:t> 1-son </a:t>
            </a:r>
            <a:r>
              <a:rPr lang="en-US" sz="2400" b="1" dirty="0" err="1"/>
              <a:t>politexnikumida</a:t>
            </a:r>
            <a:r>
              <a:rPr lang="en-US" sz="2400" b="1" dirty="0"/>
              <a:t> </a:t>
            </a:r>
            <a:r>
              <a:rPr lang="en-US" sz="2400" b="1" dirty="0" err="1"/>
              <a:t>Biznes</a:t>
            </a:r>
            <a:r>
              <a:rPr lang="en-US" sz="2400" b="1" dirty="0"/>
              <a:t> </a:t>
            </a:r>
            <a:r>
              <a:rPr lang="en-US" sz="2400" b="1" dirty="0" err="1"/>
              <a:t>asoslari</a:t>
            </a:r>
            <a:r>
              <a:rPr lang="en-US" sz="2400" b="1" dirty="0"/>
              <a:t> </a:t>
            </a:r>
            <a:r>
              <a:rPr lang="en-US" sz="2400" b="1" dirty="0" err="1"/>
              <a:t>fani</a:t>
            </a:r>
            <a:r>
              <a:rPr lang="en-US" sz="2400" b="1" dirty="0"/>
              <a:t> </a:t>
            </a:r>
            <a:r>
              <a:rPr lang="en-US" sz="2400" b="1" dirty="0" err="1"/>
              <a:t>o‘qituvchilari</a:t>
            </a:r>
            <a:r>
              <a:rPr lang="en-US" sz="2400" b="1" dirty="0"/>
              <a:t> N. </a:t>
            </a:r>
            <a:r>
              <a:rPr lang="en-US" sz="2400" b="1" dirty="0" err="1"/>
              <a:t>Qosimov</a:t>
            </a:r>
            <a:r>
              <a:rPr lang="en-US" sz="2400" b="1" dirty="0"/>
              <a:t> </a:t>
            </a:r>
            <a:r>
              <a:rPr lang="en-US" sz="2400" b="1" dirty="0" err="1"/>
              <a:t>hamda</a:t>
            </a:r>
            <a:r>
              <a:rPr lang="en-US" sz="2400" b="1" dirty="0"/>
              <a:t> X. </a:t>
            </a:r>
            <a:r>
              <a:rPr lang="en-US" sz="2400" b="1" dirty="0" err="1"/>
              <a:t>Xoliqov</a:t>
            </a:r>
            <a:r>
              <a:rPr lang="en-US" sz="2400" b="1" dirty="0"/>
              <a:t> </a:t>
            </a:r>
            <a:r>
              <a:rPr lang="en-US" sz="2400" b="1" dirty="0" err="1"/>
              <a:t>tomonidan</a:t>
            </a:r>
            <a:r>
              <a:rPr lang="en-US" sz="2400" b="1" dirty="0"/>
              <a:t> “</a:t>
            </a:r>
            <a:r>
              <a:rPr lang="en-US" sz="2400" b="1" dirty="0" err="1"/>
              <a:t>Korxonalar</a:t>
            </a:r>
            <a:r>
              <a:rPr lang="en-US" sz="2400" b="1" dirty="0"/>
              <a:t> </a:t>
            </a:r>
            <a:r>
              <a:rPr lang="en-US" sz="2400" b="1" dirty="0" err="1"/>
              <a:t>faoliyatini</a:t>
            </a:r>
            <a:r>
              <a:rPr lang="en-US" sz="2400" b="1" dirty="0"/>
              <a:t> </a:t>
            </a:r>
            <a:r>
              <a:rPr lang="en-US" sz="2400" b="1" dirty="0" err="1"/>
              <a:t>kengaytirish</a:t>
            </a:r>
            <a:r>
              <a:rPr lang="en-US" sz="2400" b="1" dirty="0"/>
              <a:t>” </a:t>
            </a:r>
            <a:r>
              <a:rPr lang="en-US" sz="2400" b="1" dirty="0" err="1"/>
              <a:t>mavzusida</a:t>
            </a:r>
            <a:r>
              <a:rPr lang="en-US" sz="2400" b="1" dirty="0"/>
              <a:t> master-</a:t>
            </a:r>
            <a:r>
              <a:rPr lang="en-US" sz="2400" b="1" dirty="0" err="1"/>
              <a:t>klass</a:t>
            </a:r>
            <a:r>
              <a:rPr lang="en-US" sz="2400" b="1" dirty="0"/>
              <a:t> </a:t>
            </a:r>
            <a:r>
              <a:rPr lang="en-US" sz="2400" b="1" dirty="0" err="1"/>
              <a:t>o‘tkazildi</a:t>
            </a:r>
            <a:r>
              <a:rPr lang="en-US" sz="2400" b="1" dirty="0"/>
              <a:t>.</a:t>
            </a:r>
            <a:endParaRPr b="1" dirty="0"/>
          </a:p>
        </p:txBody>
      </p:sp>
      <p:sp>
        <p:nvSpPr>
          <p:cNvPr id="3" name="Content Placeholder 2"/>
          <p:cNvSpPr>
            <a:spLocks noGrp="1"/>
          </p:cNvSpPr>
          <p:nvPr>
            <p:ph idx="1"/>
          </p:nvPr>
        </p:nvSpPr>
        <p:spPr>
          <a:xfrm>
            <a:off x="124287" y="4836960"/>
            <a:ext cx="4885035" cy="1347360"/>
          </a:xfrm>
        </p:spPr>
        <p:txBody>
          <a:bodyPr>
            <a:noAutofit/>
          </a:bodyPr>
          <a:lstStyle/>
          <a:p>
            <a:pPr marL="0" indent="0">
              <a:buNone/>
            </a:pPr>
            <a:r>
              <a:rPr lang="en-US" sz="2200" b="1" dirty="0"/>
              <a:t>Master-</a:t>
            </a:r>
            <a:r>
              <a:rPr lang="en-US" sz="2200" b="1" dirty="0" err="1"/>
              <a:t>klass</a:t>
            </a:r>
            <a:r>
              <a:rPr lang="en-US" sz="2200" b="1" dirty="0"/>
              <a:t> </a:t>
            </a:r>
            <a:r>
              <a:rPr lang="en-US" sz="2200" b="1" dirty="0" err="1"/>
              <a:t>davomida</a:t>
            </a:r>
            <a:r>
              <a:rPr lang="en-US" sz="2200" b="1" dirty="0"/>
              <a:t> </a:t>
            </a:r>
            <a:r>
              <a:rPr lang="en-US" sz="2200" b="1" dirty="0" err="1"/>
              <a:t>o‘quvchilar</a:t>
            </a:r>
            <a:r>
              <a:rPr lang="en-US" sz="2200" b="1" dirty="0"/>
              <a:t> </a:t>
            </a:r>
            <a:r>
              <a:rPr lang="en-US" sz="2200" b="1" dirty="0" err="1"/>
              <a:t>korxona</a:t>
            </a:r>
            <a:r>
              <a:rPr lang="en-US" sz="2200" b="1" dirty="0"/>
              <a:t> </a:t>
            </a:r>
            <a:r>
              <a:rPr lang="en-US" sz="2200" b="1" dirty="0" err="1"/>
              <a:t>faoliyatini</a:t>
            </a:r>
            <a:r>
              <a:rPr lang="en-US" sz="2200" b="1" dirty="0"/>
              <a:t> </a:t>
            </a:r>
            <a:r>
              <a:rPr lang="en-US" sz="2200" b="1" dirty="0" err="1"/>
              <a:t>boshqarish</a:t>
            </a:r>
            <a:r>
              <a:rPr lang="en-US" sz="2200" b="1" dirty="0"/>
              <a:t>, </a:t>
            </a:r>
            <a:r>
              <a:rPr lang="en-US" sz="2200" b="1" dirty="0" err="1"/>
              <a:t>iqtisodiy</a:t>
            </a:r>
            <a:r>
              <a:rPr lang="en-US" sz="2200" b="1" dirty="0"/>
              <a:t> </a:t>
            </a:r>
            <a:r>
              <a:rPr lang="en-US" sz="2200" b="1" dirty="0" err="1"/>
              <a:t>jarayonlarni</a:t>
            </a:r>
            <a:r>
              <a:rPr lang="en-US" sz="2200" b="1" dirty="0"/>
              <a:t> </a:t>
            </a:r>
            <a:r>
              <a:rPr lang="en-US" sz="2200" b="1" dirty="0" err="1"/>
              <a:t>tahlil</a:t>
            </a:r>
            <a:r>
              <a:rPr lang="en-US" sz="2200" b="1" dirty="0"/>
              <a:t> </a:t>
            </a:r>
            <a:r>
              <a:rPr lang="en-US" sz="2200" b="1" dirty="0" err="1"/>
              <a:t>qilish</a:t>
            </a:r>
            <a:r>
              <a:rPr lang="en-US" sz="2200" b="1" dirty="0"/>
              <a:t> </a:t>
            </a:r>
            <a:r>
              <a:rPr lang="en-US" sz="2200" b="1" dirty="0" err="1"/>
              <a:t>va</a:t>
            </a:r>
            <a:r>
              <a:rPr lang="en-US" sz="2200" b="1" dirty="0"/>
              <a:t> </a:t>
            </a:r>
            <a:r>
              <a:rPr lang="en-US" sz="2200" b="1" dirty="0" err="1"/>
              <a:t>biznesni</a:t>
            </a:r>
            <a:r>
              <a:rPr lang="en-US" sz="2200" b="1" dirty="0"/>
              <a:t> </a:t>
            </a:r>
            <a:r>
              <a:rPr lang="en-US" sz="2200" b="1" dirty="0" err="1"/>
              <a:t>rivojlantirish</a:t>
            </a:r>
            <a:r>
              <a:rPr lang="en-US" sz="2200" b="1" dirty="0"/>
              <a:t> </a:t>
            </a:r>
            <a:r>
              <a:rPr lang="en-US" sz="2200" b="1" dirty="0" err="1"/>
              <a:t>bo‘yicha</a:t>
            </a:r>
            <a:r>
              <a:rPr lang="en-US" sz="2200" b="1" dirty="0"/>
              <a:t> </a:t>
            </a:r>
            <a:r>
              <a:rPr lang="en-US" sz="2200" b="1" dirty="0" err="1"/>
              <a:t>amaliy</a:t>
            </a:r>
            <a:r>
              <a:rPr lang="en-US" sz="2200" b="1" dirty="0"/>
              <a:t> </a:t>
            </a:r>
            <a:r>
              <a:rPr lang="en-US" sz="2200" b="1" dirty="0" err="1"/>
              <a:t>bilim</a:t>
            </a:r>
            <a:r>
              <a:rPr lang="en-US" sz="2200" b="1" dirty="0"/>
              <a:t> </a:t>
            </a:r>
            <a:r>
              <a:rPr lang="en-US" sz="2200" b="1" dirty="0" err="1"/>
              <a:t>va</a:t>
            </a:r>
            <a:r>
              <a:rPr lang="en-US" sz="2200" b="1" dirty="0"/>
              <a:t> </a:t>
            </a:r>
            <a:r>
              <a:rPr lang="en-US" sz="2200" b="1" dirty="0" err="1"/>
              <a:t>ko‘nikmalarni</a:t>
            </a:r>
            <a:r>
              <a:rPr lang="en-US" sz="2200" b="1" dirty="0"/>
              <a:t> </a:t>
            </a:r>
            <a:r>
              <a:rPr lang="en-US" sz="2200" b="1" dirty="0" err="1"/>
              <a:t>mustahkamlashdi</a:t>
            </a:r>
            <a:r>
              <a:rPr lang="en-US" sz="2200" b="1" dirty="0"/>
              <a:t>.</a:t>
            </a:r>
            <a:endParaRPr sz="2200" b="1" dirty="0"/>
          </a:p>
        </p:txBody>
      </p:sp>
      <p:pic>
        <p:nvPicPr>
          <p:cNvPr id="4" name="Рисунок 3"/>
          <p:cNvPicPr>
            <a:picLocks noChangeAspect="1"/>
          </p:cNvPicPr>
          <p:nvPr/>
        </p:nvPicPr>
        <p:blipFill>
          <a:blip r:embed="rId2"/>
          <a:stretch>
            <a:fillRect/>
          </a:stretch>
        </p:blipFill>
        <p:spPr>
          <a:xfrm>
            <a:off x="429848" y="2254926"/>
            <a:ext cx="3794935" cy="2134651"/>
          </a:xfrm>
          <a:prstGeom prst="rect">
            <a:avLst/>
          </a:prstGeom>
        </p:spPr>
      </p:pic>
      <p:pic>
        <p:nvPicPr>
          <p:cNvPr id="5" name="Рисунок 4"/>
          <p:cNvPicPr>
            <a:picLocks noChangeAspect="1"/>
          </p:cNvPicPr>
          <p:nvPr/>
        </p:nvPicPr>
        <p:blipFill>
          <a:blip r:embed="rId3"/>
          <a:stretch>
            <a:fillRect/>
          </a:stretch>
        </p:blipFill>
        <p:spPr>
          <a:xfrm>
            <a:off x="4371533" y="2254925"/>
            <a:ext cx="3794935" cy="2134651"/>
          </a:xfrm>
          <a:prstGeom prst="rect">
            <a:avLst/>
          </a:prstGeom>
        </p:spPr>
      </p:pic>
      <p:pic>
        <p:nvPicPr>
          <p:cNvPr id="6" name="Рисунок 5"/>
          <p:cNvPicPr>
            <a:picLocks noChangeAspect="1"/>
          </p:cNvPicPr>
          <p:nvPr/>
        </p:nvPicPr>
        <p:blipFill>
          <a:blip r:embed="rId4"/>
          <a:stretch>
            <a:fillRect/>
          </a:stretch>
        </p:blipFill>
        <p:spPr>
          <a:xfrm>
            <a:off x="5162843" y="4634140"/>
            <a:ext cx="3003625" cy="2134651"/>
          </a:xfrm>
          <a:prstGeom prst="rect">
            <a:avLst/>
          </a:prstGeom>
        </p:spPr>
      </p:pic>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1533" y="2254925"/>
            <a:ext cx="3794935" cy="2134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775" y="2254926"/>
            <a:ext cx="3973007" cy="2195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62842" y="4634139"/>
            <a:ext cx="3003625" cy="2134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1)">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8"/>
            <a:ext cx="7751749" cy="5392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8284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8"/>
            <a:ext cx="7684514" cy="5459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9883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endParaRPr lang="ru-RU"/>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40" y="753228"/>
            <a:ext cx="7913114" cy="563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7330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676" y="753228"/>
            <a:ext cx="7773158" cy="5405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1617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53228"/>
            <a:ext cx="7817224" cy="5365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78932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400" dirty="0" err="1"/>
              <a:t>Asaka</a:t>
            </a:r>
            <a:r>
              <a:rPr lang="en-US" sz="2400" dirty="0"/>
              <a:t> 1-son </a:t>
            </a:r>
            <a:r>
              <a:rPr lang="en-US" sz="2400" dirty="0" err="1"/>
              <a:t>texnikumida</a:t>
            </a:r>
            <a:r>
              <a:rPr lang="en-US" sz="2400" dirty="0"/>
              <a:t> </a:t>
            </a:r>
            <a:r>
              <a:rPr lang="en-US" sz="2400" dirty="0" err="1"/>
              <a:t>ingliz</a:t>
            </a:r>
            <a:r>
              <a:rPr lang="en-US" sz="2400" dirty="0"/>
              <a:t> </a:t>
            </a:r>
            <a:r>
              <a:rPr lang="en-US" sz="2400" dirty="0" err="1"/>
              <a:t>tili</a:t>
            </a:r>
            <a:r>
              <a:rPr lang="en-US" sz="2400" dirty="0"/>
              <a:t> fan </a:t>
            </a:r>
            <a:r>
              <a:rPr lang="en-US" sz="2400" dirty="0" err="1"/>
              <a:t>o‘qituvchilari</a:t>
            </a:r>
            <a:r>
              <a:rPr lang="en-US" sz="2400" dirty="0"/>
              <a:t> A. </a:t>
            </a:r>
            <a:r>
              <a:rPr lang="en-US" sz="2400" dirty="0" err="1"/>
              <a:t>Anvarjonov</a:t>
            </a:r>
            <a:r>
              <a:rPr lang="en-US" sz="2400" dirty="0"/>
              <a:t> </a:t>
            </a:r>
            <a:r>
              <a:rPr lang="en-US" sz="2400" dirty="0" err="1"/>
              <a:t>va</a:t>
            </a:r>
            <a:r>
              <a:rPr lang="en-US" sz="2400" dirty="0"/>
              <a:t> O. </a:t>
            </a:r>
            <a:r>
              <a:rPr lang="en-US" sz="2400" dirty="0" err="1"/>
              <a:t>Soliyev</a:t>
            </a:r>
            <a:r>
              <a:rPr lang="en-US" sz="2400" dirty="0"/>
              <a:t> </a:t>
            </a:r>
            <a:r>
              <a:rPr lang="en-US" sz="2400" dirty="0" err="1"/>
              <a:t>tomonidan</a:t>
            </a:r>
            <a:r>
              <a:rPr lang="en-US" sz="2400" dirty="0"/>
              <a:t> </a:t>
            </a:r>
            <a:r>
              <a:rPr lang="en-US" sz="2400" dirty="0" err="1"/>
              <a:t>zamonaviy</a:t>
            </a:r>
            <a:r>
              <a:rPr lang="en-US" sz="2400" dirty="0"/>
              <a:t> </a:t>
            </a:r>
            <a:r>
              <a:rPr lang="en-US" sz="2400" dirty="0" err="1"/>
              <a:t>metodlar</a:t>
            </a:r>
            <a:r>
              <a:rPr lang="en-US" sz="2400" dirty="0"/>
              <a:t> </a:t>
            </a:r>
            <a:r>
              <a:rPr lang="en-US" sz="2400" dirty="0" err="1"/>
              <a:t>asosida</a:t>
            </a:r>
            <a:r>
              <a:rPr lang="en-US" sz="2400" dirty="0"/>
              <a:t> </a:t>
            </a:r>
            <a:r>
              <a:rPr lang="en-US" sz="2400" dirty="0" err="1"/>
              <a:t>ochiq</a:t>
            </a:r>
            <a:r>
              <a:rPr lang="en-US" sz="2400" dirty="0"/>
              <a:t> </a:t>
            </a:r>
            <a:r>
              <a:rPr lang="en-US" sz="2400" dirty="0" err="1"/>
              <a:t>dars</a:t>
            </a:r>
            <a:r>
              <a:rPr lang="en-US" sz="2400" dirty="0"/>
              <a:t> </a:t>
            </a:r>
            <a:r>
              <a:rPr lang="en-US" sz="2400" dirty="0" err="1"/>
              <a:t>o‘tkazildi</a:t>
            </a:r>
            <a:r>
              <a:rPr lang="en-US" dirty="0"/>
              <a:t>.</a:t>
            </a:r>
            <a:endParaRPr dirty="0"/>
          </a:p>
        </p:txBody>
      </p:sp>
      <p:sp>
        <p:nvSpPr>
          <p:cNvPr id="3" name="Content Placeholder 2"/>
          <p:cNvSpPr>
            <a:spLocks noGrp="1"/>
          </p:cNvSpPr>
          <p:nvPr>
            <p:ph idx="1"/>
          </p:nvPr>
        </p:nvSpPr>
        <p:spPr>
          <a:xfrm>
            <a:off x="0" y="4363729"/>
            <a:ext cx="6887389" cy="2496317"/>
          </a:xfrm>
        </p:spPr>
        <p:txBody>
          <a:bodyPr>
            <a:normAutofit/>
          </a:bodyPr>
          <a:lstStyle/>
          <a:p>
            <a:pPr marL="0" indent="0">
              <a:buNone/>
            </a:pPr>
            <a:r>
              <a:rPr dirty="0"/>
              <a:t>•</a:t>
            </a:r>
          </a:p>
        </p:txBody>
      </p:sp>
      <p:pic>
        <p:nvPicPr>
          <p:cNvPr id="4" name="Рисунок 3"/>
          <p:cNvPicPr>
            <a:picLocks noChangeAspect="1"/>
          </p:cNvPicPr>
          <p:nvPr/>
        </p:nvPicPr>
        <p:blipFill>
          <a:blip r:embed="rId2"/>
          <a:stretch>
            <a:fillRect/>
          </a:stretch>
        </p:blipFill>
        <p:spPr>
          <a:xfrm>
            <a:off x="119131" y="2092909"/>
            <a:ext cx="2597436" cy="1948077"/>
          </a:xfrm>
          <a:prstGeom prst="rect">
            <a:avLst/>
          </a:prstGeom>
        </p:spPr>
      </p:pic>
      <p:pic>
        <p:nvPicPr>
          <p:cNvPr id="5" name="Рисунок 4"/>
          <p:cNvPicPr>
            <a:picLocks noChangeAspect="1"/>
          </p:cNvPicPr>
          <p:nvPr/>
        </p:nvPicPr>
        <p:blipFill>
          <a:blip r:embed="rId3"/>
          <a:stretch>
            <a:fillRect/>
          </a:stretch>
        </p:blipFill>
        <p:spPr>
          <a:xfrm>
            <a:off x="2915598" y="2092909"/>
            <a:ext cx="2553048" cy="1948077"/>
          </a:xfrm>
          <a:prstGeom prst="rect">
            <a:avLst/>
          </a:prstGeom>
        </p:spPr>
      </p:pic>
      <p:pic>
        <p:nvPicPr>
          <p:cNvPr id="6" name="Рисунок 5"/>
          <p:cNvPicPr>
            <a:picLocks noChangeAspect="1"/>
          </p:cNvPicPr>
          <p:nvPr/>
        </p:nvPicPr>
        <p:blipFill>
          <a:blip r:embed="rId4"/>
          <a:stretch>
            <a:fillRect/>
          </a:stretch>
        </p:blipFill>
        <p:spPr>
          <a:xfrm>
            <a:off x="5783085" y="2092909"/>
            <a:ext cx="2553048" cy="1948077"/>
          </a:xfrm>
          <a:prstGeom prst="rect">
            <a:avLst/>
          </a:prstGeom>
        </p:spPr>
      </p:pic>
      <p:pic>
        <p:nvPicPr>
          <p:cNvPr id="71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131" y="1981977"/>
            <a:ext cx="4254086" cy="2381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3217" y="2028376"/>
            <a:ext cx="4293705" cy="2335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Прямоугольник 8"/>
          <p:cNvSpPr/>
          <p:nvPr/>
        </p:nvSpPr>
        <p:spPr>
          <a:xfrm rot="10800000" flipV="1">
            <a:off x="119130" y="4409234"/>
            <a:ext cx="8547791" cy="2031325"/>
          </a:xfrm>
          <a:prstGeom prst="rect">
            <a:avLst/>
          </a:prstGeom>
        </p:spPr>
        <p:txBody>
          <a:bodyPr wrap="square">
            <a:spAutoFit/>
          </a:bodyPr>
          <a:lstStyle/>
          <a:p>
            <a:r>
              <a:rPr lang="en-US" sz="2100" dirty="0" err="1"/>
              <a:t>Dars</a:t>
            </a:r>
            <a:r>
              <a:rPr lang="en-US" sz="2100" dirty="0"/>
              <a:t> </a:t>
            </a:r>
            <a:r>
              <a:rPr lang="en-US" sz="2100" dirty="0" err="1"/>
              <a:t>jarayonida</a:t>
            </a:r>
            <a:r>
              <a:rPr lang="en-US" sz="2100" dirty="0"/>
              <a:t> </a:t>
            </a:r>
            <a:r>
              <a:rPr lang="en-US" sz="2100" dirty="0" err="1"/>
              <a:t>o‘quvchilarga</a:t>
            </a:r>
            <a:r>
              <a:rPr lang="en-US" sz="2100" dirty="0"/>
              <a:t> </a:t>
            </a:r>
            <a:r>
              <a:rPr lang="en-US" sz="2100" dirty="0" err="1"/>
              <a:t>ingliz</a:t>
            </a:r>
            <a:r>
              <a:rPr lang="en-US" sz="2100" dirty="0"/>
              <a:t> </a:t>
            </a:r>
            <a:r>
              <a:rPr lang="en-US" sz="2100" dirty="0" err="1"/>
              <a:t>tilida</a:t>
            </a:r>
            <a:r>
              <a:rPr lang="en-US" sz="2100" dirty="0"/>
              <a:t> </a:t>
            </a:r>
            <a:r>
              <a:rPr lang="en-US" sz="2100" dirty="0" err="1"/>
              <a:t>erkin</a:t>
            </a:r>
            <a:r>
              <a:rPr lang="en-US" sz="2100" dirty="0"/>
              <a:t> </a:t>
            </a:r>
            <a:r>
              <a:rPr lang="en-US" sz="2100" dirty="0" err="1"/>
              <a:t>fikrlash</a:t>
            </a:r>
            <a:r>
              <a:rPr lang="en-US" sz="2100" dirty="0"/>
              <a:t>, </a:t>
            </a:r>
            <a:r>
              <a:rPr lang="en-US" sz="2100" dirty="0" err="1"/>
              <a:t>muloqot</a:t>
            </a:r>
            <a:r>
              <a:rPr lang="en-US" sz="2100" dirty="0"/>
              <a:t> </a:t>
            </a:r>
            <a:r>
              <a:rPr lang="en-US" sz="2100" dirty="0" err="1"/>
              <a:t>qilish</a:t>
            </a:r>
            <a:r>
              <a:rPr lang="en-US" sz="2100" dirty="0"/>
              <a:t> </a:t>
            </a:r>
            <a:r>
              <a:rPr lang="en-US" sz="2100" dirty="0" err="1"/>
              <a:t>va</a:t>
            </a:r>
            <a:r>
              <a:rPr lang="en-US" sz="2100" dirty="0"/>
              <a:t> </a:t>
            </a:r>
            <a:r>
              <a:rPr lang="en-US" sz="2100" dirty="0" err="1"/>
              <a:t>nutq</a:t>
            </a:r>
            <a:r>
              <a:rPr lang="en-US" sz="2100" dirty="0"/>
              <a:t> </a:t>
            </a:r>
            <a:r>
              <a:rPr lang="en-US" sz="2100" dirty="0" err="1"/>
              <a:t>madaniyatini</a:t>
            </a:r>
            <a:r>
              <a:rPr lang="en-US" sz="2100" dirty="0"/>
              <a:t> </a:t>
            </a:r>
            <a:r>
              <a:rPr lang="en-US" sz="2100" dirty="0" err="1"/>
              <a:t>shakllantirishga</a:t>
            </a:r>
            <a:r>
              <a:rPr lang="en-US" sz="2100" dirty="0"/>
              <a:t> </a:t>
            </a:r>
            <a:r>
              <a:rPr lang="en-US" sz="2100" dirty="0" err="1"/>
              <a:t>qaratilgan</a:t>
            </a:r>
            <a:r>
              <a:rPr lang="en-US" sz="2100" dirty="0"/>
              <a:t> </a:t>
            </a:r>
            <a:r>
              <a:rPr lang="en-US" sz="2100" dirty="0" err="1"/>
              <a:t>topshiriqlar</a:t>
            </a:r>
            <a:r>
              <a:rPr lang="en-US" sz="2100" dirty="0"/>
              <a:t> </a:t>
            </a:r>
            <a:r>
              <a:rPr lang="en-US" sz="2100" dirty="0" err="1"/>
              <a:t>taqdim</a:t>
            </a:r>
            <a:r>
              <a:rPr lang="en-US" sz="2100" dirty="0"/>
              <a:t> </a:t>
            </a:r>
            <a:r>
              <a:rPr lang="en-US" sz="2100" dirty="0" err="1"/>
              <a:t>etildi</a:t>
            </a:r>
            <a:r>
              <a:rPr lang="en-US" sz="2100" dirty="0"/>
              <a:t>. </a:t>
            </a:r>
            <a:r>
              <a:rPr lang="en-US" sz="2100" dirty="0" err="1"/>
              <a:t>O‘qituvchilar</a:t>
            </a:r>
            <a:r>
              <a:rPr lang="en-US" sz="2100" dirty="0"/>
              <a:t> </a:t>
            </a:r>
            <a:r>
              <a:rPr lang="en-US" sz="2100" dirty="0" err="1"/>
              <a:t>interaktiv</a:t>
            </a:r>
            <a:r>
              <a:rPr lang="en-US" sz="2100" dirty="0"/>
              <a:t> </a:t>
            </a:r>
            <a:r>
              <a:rPr lang="en-US" sz="2100" dirty="0" err="1"/>
              <a:t>uslublardan</a:t>
            </a:r>
            <a:r>
              <a:rPr lang="en-US" sz="2100" dirty="0"/>
              <a:t> </a:t>
            </a:r>
            <a:r>
              <a:rPr lang="en-US" sz="2100" dirty="0" err="1"/>
              <a:t>foydalanib</a:t>
            </a:r>
            <a:r>
              <a:rPr lang="en-US" sz="2100" dirty="0"/>
              <a:t>, </a:t>
            </a:r>
            <a:r>
              <a:rPr lang="en-US" sz="2100" dirty="0" err="1"/>
              <a:t>o‘quvchilarning</a:t>
            </a:r>
            <a:r>
              <a:rPr lang="en-US" sz="2100" dirty="0"/>
              <a:t> </a:t>
            </a:r>
            <a:r>
              <a:rPr lang="en-US" sz="2100" dirty="0" err="1"/>
              <a:t>darsdagi</a:t>
            </a:r>
            <a:r>
              <a:rPr lang="en-US" sz="2100" dirty="0"/>
              <a:t> </a:t>
            </a:r>
            <a:r>
              <a:rPr lang="en-US" sz="2100" dirty="0" err="1"/>
              <a:t>faolligini</a:t>
            </a:r>
            <a:r>
              <a:rPr lang="en-US" sz="2100" dirty="0"/>
              <a:t> </a:t>
            </a:r>
            <a:r>
              <a:rPr lang="en-US" sz="2100" dirty="0" err="1"/>
              <a:t>oshirdi</a:t>
            </a:r>
            <a:r>
              <a:rPr lang="en-US" sz="2100" dirty="0"/>
              <a:t> </a:t>
            </a:r>
            <a:r>
              <a:rPr lang="en-US" sz="2100" dirty="0" err="1"/>
              <a:t>hamda</a:t>
            </a:r>
            <a:r>
              <a:rPr lang="en-US" sz="2100" dirty="0"/>
              <a:t> </a:t>
            </a:r>
            <a:r>
              <a:rPr lang="en-US" sz="2100" dirty="0" err="1"/>
              <a:t>ularni</a:t>
            </a:r>
            <a:r>
              <a:rPr lang="en-US" sz="2100" dirty="0"/>
              <a:t> “speaking”, “listening” </a:t>
            </a:r>
            <a:r>
              <a:rPr lang="en-US" sz="2100" dirty="0" err="1"/>
              <a:t>kabi</a:t>
            </a:r>
            <a:r>
              <a:rPr lang="en-US" sz="2100" dirty="0"/>
              <a:t> </a:t>
            </a:r>
            <a:r>
              <a:rPr lang="en-US" sz="2100" dirty="0" err="1"/>
              <a:t>ko‘nikmalar</a:t>
            </a:r>
            <a:r>
              <a:rPr lang="en-US" sz="2100" dirty="0"/>
              <a:t> </a:t>
            </a:r>
            <a:r>
              <a:rPr lang="en-US" sz="2100" dirty="0" err="1"/>
              <a:t>bo‘yicha</a:t>
            </a:r>
            <a:r>
              <a:rPr lang="en-US" sz="2100" dirty="0"/>
              <a:t> </a:t>
            </a:r>
            <a:r>
              <a:rPr lang="en-US" sz="2100" dirty="0" err="1"/>
              <a:t>mustaqil</a:t>
            </a:r>
            <a:r>
              <a:rPr lang="en-US" sz="2100" dirty="0"/>
              <a:t> </a:t>
            </a:r>
            <a:r>
              <a:rPr lang="en-US" sz="2100" dirty="0" err="1"/>
              <a:t>ishlashga</a:t>
            </a:r>
            <a:r>
              <a:rPr lang="en-US" sz="2100" dirty="0"/>
              <a:t> </a:t>
            </a:r>
            <a:r>
              <a:rPr lang="en-US" sz="2100" dirty="0" err="1"/>
              <a:t>yo‘naltirdilar</a:t>
            </a:r>
            <a:r>
              <a:rPr lang="en-US" sz="2100" dirty="0"/>
              <a:t>.</a:t>
            </a:r>
            <a:endParaRPr lang="ru-RU" sz="2100" dirty="0"/>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 calcmode="lin" valueType="num">
                                      <p:cBhvr additive="base">
                                        <p:cTn id="2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endParaRPr lang="ru-RU"/>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8"/>
            <a:ext cx="8035551" cy="5472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2977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endParaRPr lang="ru-RU"/>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7"/>
            <a:ext cx="7792090" cy="5513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4639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399" y="753228"/>
            <a:ext cx="7911353" cy="5445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94957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1" y="753228"/>
            <a:ext cx="8072718" cy="5647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42180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dirty="0" err="1"/>
              <a:t>T.Qurbonova</a:t>
            </a:r>
            <a:r>
              <a:rPr lang="en-US" sz="2200" dirty="0"/>
              <a:t> </a:t>
            </a:r>
            <a:r>
              <a:rPr lang="en-US" sz="2200" dirty="0" err="1"/>
              <a:t>hamda</a:t>
            </a:r>
            <a:r>
              <a:rPr lang="en-US" sz="2200" dirty="0"/>
              <a:t> N. </a:t>
            </a:r>
            <a:r>
              <a:rPr lang="en-US" sz="2200" dirty="0" err="1"/>
              <a:t>Yusupovalar</a:t>
            </a:r>
            <a:r>
              <a:rPr lang="en-US" sz="2200" dirty="0"/>
              <a:t> </a:t>
            </a:r>
            <a:r>
              <a:rPr lang="en-US" sz="2200" dirty="0" err="1"/>
              <a:t>tomonidan</a:t>
            </a:r>
            <a:r>
              <a:rPr lang="en-US" sz="2200" dirty="0"/>
              <a:t> 10.25 </a:t>
            </a:r>
            <a:r>
              <a:rPr lang="en-US" sz="2200" dirty="0" err="1"/>
              <a:t>guruhida</a:t>
            </a:r>
            <a:r>
              <a:rPr lang="en-US" sz="2200" dirty="0"/>
              <a:t> </a:t>
            </a:r>
            <a:r>
              <a:rPr lang="en-US" sz="2200" dirty="0" err="1"/>
              <a:t>òtkazildi</a:t>
            </a:r>
            <a:r>
              <a:rPr lang="en-US" sz="2200" dirty="0"/>
              <a:t> </a:t>
            </a:r>
            <a:r>
              <a:rPr lang="en-US" sz="2200" dirty="0" err="1"/>
              <a:t>va</a:t>
            </a:r>
            <a:r>
              <a:rPr lang="en-US" sz="2200" dirty="0"/>
              <a:t> </a:t>
            </a:r>
            <a:r>
              <a:rPr lang="en-US" sz="2200" dirty="0" err="1"/>
              <a:t>na</a:t>
            </a:r>
            <a:r>
              <a:rPr lang="en-US" sz="2200" dirty="0"/>
              <a:t>' </a:t>
            </a:r>
            <a:r>
              <a:rPr lang="en-US" sz="2200" dirty="0" err="1"/>
              <a:t>munali</a:t>
            </a:r>
            <a:r>
              <a:rPr lang="en-US" sz="2200" dirty="0"/>
              <a:t> deb </a:t>
            </a:r>
            <a:r>
              <a:rPr lang="en-US" sz="2200" dirty="0" err="1"/>
              <a:t>topildi</a:t>
            </a:r>
            <a:r>
              <a:rPr lang="en-US" sz="2200" dirty="0"/>
              <a:t>. 5.12.2025</a:t>
            </a:r>
            <a:endParaRPr sz="2200" dirty="0"/>
          </a:p>
        </p:txBody>
      </p:sp>
      <p:sp>
        <p:nvSpPr>
          <p:cNvPr id="3" name="Content Placeholder 2"/>
          <p:cNvSpPr>
            <a:spLocks noGrp="1"/>
          </p:cNvSpPr>
          <p:nvPr>
            <p:ph idx="1"/>
          </p:nvPr>
        </p:nvSpPr>
        <p:spPr>
          <a:xfrm>
            <a:off x="62144" y="4931371"/>
            <a:ext cx="8975323" cy="1782366"/>
          </a:xfrm>
        </p:spPr>
        <p:txBody>
          <a:bodyPr>
            <a:normAutofit/>
          </a:bodyPr>
          <a:lstStyle/>
          <a:p>
            <a:pPr marL="0" indent="0">
              <a:buNone/>
            </a:pPr>
            <a:r>
              <a:rPr dirty="0"/>
              <a:t>•</a:t>
            </a:r>
          </a:p>
        </p:txBody>
      </p:sp>
      <p:pic>
        <p:nvPicPr>
          <p:cNvPr id="1026" name="Picture 2" descr="Printer Epson L80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89229"/>
            <a:ext cx="2886264" cy="294214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AutoShape 4" descr="Современный WiFi-маршрутизатор — Стоковое фото © doomu #54212075"/>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34" name="Picture 10" descr="Wi-Fi точка доступа AP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0051" y="1964268"/>
            <a:ext cx="2952861" cy="29856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6" name="Picture 12" descr="Купить Проектор Viewsonic 503P в Ташкенте - в рассрочку | olch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8959" y="1989230"/>
            <a:ext cx="2938509" cy="294214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19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55575" y="1989230"/>
            <a:ext cx="3422645" cy="30972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59018" y="1964268"/>
            <a:ext cx="3538331" cy="30972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rot="10800000" flipV="1">
            <a:off x="155573" y="5060216"/>
            <a:ext cx="8881894" cy="1631216"/>
          </a:xfrm>
          <a:prstGeom prst="rect">
            <a:avLst/>
          </a:prstGeom>
        </p:spPr>
        <p:txBody>
          <a:bodyPr wrap="square">
            <a:spAutoFit/>
          </a:bodyPr>
          <a:lstStyle/>
          <a:p>
            <a:r>
              <a:rPr lang="en-US" sz="2000" dirty="0" err="1"/>
              <a:t>Ustozlar</a:t>
            </a:r>
            <a:r>
              <a:rPr lang="en-US" sz="2000" dirty="0"/>
              <a:t> </a:t>
            </a:r>
            <a:r>
              <a:rPr lang="en-US" sz="2000" dirty="0" err="1"/>
              <a:t>darsni</a:t>
            </a:r>
            <a:r>
              <a:rPr lang="en-US" sz="2000" dirty="0"/>
              <a:t> </a:t>
            </a:r>
            <a:r>
              <a:rPr lang="en-US" sz="2000" dirty="0" err="1"/>
              <a:t>kirish</a:t>
            </a:r>
            <a:r>
              <a:rPr lang="en-US" sz="2000" dirty="0"/>
              <a:t> </a:t>
            </a:r>
            <a:r>
              <a:rPr lang="en-US" sz="2000" dirty="0" err="1"/>
              <a:t>qismi</a:t>
            </a:r>
            <a:r>
              <a:rPr lang="en-US" sz="2000" dirty="0"/>
              <a:t> </a:t>
            </a:r>
            <a:r>
              <a:rPr lang="en-US" sz="2000" dirty="0" err="1"/>
              <a:t>bilan</a:t>
            </a:r>
            <a:r>
              <a:rPr lang="en-US" sz="2000" dirty="0"/>
              <a:t> </a:t>
            </a:r>
            <a:r>
              <a:rPr lang="en-US" sz="2000" dirty="0" err="1"/>
              <a:t>boshladilar</a:t>
            </a:r>
            <a:r>
              <a:rPr lang="en-US" sz="2000" dirty="0"/>
              <a:t> </a:t>
            </a:r>
            <a:r>
              <a:rPr lang="en-US" sz="2000" dirty="0" err="1"/>
              <a:t>va</a:t>
            </a:r>
            <a:r>
              <a:rPr lang="en-US" sz="2000" dirty="0"/>
              <a:t> </a:t>
            </a:r>
            <a:r>
              <a:rPr lang="en-US" sz="2000" dirty="0" err="1"/>
              <a:t>elektron</a:t>
            </a:r>
            <a:r>
              <a:rPr lang="en-US" sz="2000" dirty="0"/>
              <a:t> </a:t>
            </a:r>
            <a:r>
              <a:rPr lang="en-US" sz="2000" dirty="0" err="1"/>
              <a:t>jadvalning</a:t>
            </a:r>
            <a:r>
              <a:rPr lang="en-US" sz="2000" dirty="0"/>
              <a:t> </a:t>
            </a:r>
            <a:r>
              <a:rPr lang="en-US" sz="2000" dirty="0" err="1"/>
              <a:t>kundalik</a:t>
            </a:r>
            <a:r>
              <a:rPr lang="en-US" sz="2000" dirty="0"/>
              <a:t> </a:t>
            </a:r>
            <a:r>
              <a:rPr lang="en-US" sz="2000" dirty="0" err="1"/>
              <a:t>hayotda</a:t>
            </a:r>
            <a:r>
              <a:rPr lang="en-US" sz="2000" dirty="0"/>
              <a:t>, </a:t>
            </a:r>
            <a:r>
              <a:rPr lang="en-US" sz="2000" dirty="0" err="1"/>
              <a:t>ta’limda</a:t>
            </a:r>
            <a:r>
              <a:rPr lang="en-US" sz="2000" dirty="0"/>
              <a:t> </a:t>
            </a:r>
            <a:r>
              <a:rPr lang="en-US" sz="2000" dirty="0" err="1"/>
              <a:t>hamda</a:t>
            </a:r>
            <a:r>
              <a:rPr lang="en-US" sz="2000" dirty="0"/>
              <a:t> </a:t>
            </a:r>
            <a:r>
              <a:rPr lang="en-US" sz="2000" dirty="0" err="1"/>
              <a:t>ish</a:t>
            </a:r>
            <a:r>
              <a:rPr lang="en-US" sz="2000" dirty="0"/>
              <a:t> </a:t>
            </a:r>
            <a:r>
              <a:rPr lang="en-US" sz="2000" dirty="0" err="1"/>
              <a:t>jarayonida</a:t>
            </a:r>
            <a:r>
              <a:rPr lang="en-US" sz="2000" dirty="0"/>
              <a:t> </a:t>
            </a:r>
            <a:r>
              <a:rPr lang="en-US" sz="2000" dirty="0" err="1"/>
              <a:t>qanchalik</a:t>
            </a:r>
            <a:r>
              <a:rPr lang="en-US" sz="2000" dirty="0"/>
              <a:t> </a:t>
            </a:r>
            <a:r>
              <a:rPr lang="en-US" sz="2000" dirty="0" err="1"/>
              <a:t>muhim</a:t>
            </a:r>
            <a:r>
              <a:rPr lang="en-US" sz="2000" dirty="0"/>
              <a:t> </a:t>
            </a:r>
            <a:r>
              <a:rPr lang="en-US" sz="2000" dirty="0" err="1"/>
              <a:t>ekanligini</a:t>
            </a:r>
            <a:r>
              <a:rPr lang="en-US" sz="2000" dirty="0"/>
              <a:t> </a:t>
            </a:r>
            <a:r>
              <a:rPr lang="en-US" sz="2000" dirty="0" err="1"/>
              <a:t>tushuntirib</a:t>
            </a:r>
            <a:r>
              <a:rPr lang="en-US" sz="2000" dirty="0"/>
              <a:t> </a:t>
            </a:r>
            <a:r>
              <a:rPr lang="en-US" sz="2000" dirty="0" err="1"/>
              <a:t>berdilar</a:t>
            </a:r>
            <a:r>
              <a:rPr lang="en-US" sz="2000" dirty="0"/>
              <a:t>. </a:t>
            </a:r>
            <a:r>
              <a:rPr lang="en-US" sz="2000" dirty="0" err="1"/>
              <a:t>Shundan</a:t>
            </a:r>
            <a:r>
              <a:rPr lang="en-US" sz="2000" dirty="0"/>
              <a:t> </a:t>
            </a:r>
            <a:r>
              <a:rPr lang="en-US" sz="2000" dirty="0" err="1"/>
              <a:t>so‘ng</a:t>
            </a:r>
            <a:r>
              <a:rPr lang="en-US" sz="2000" dirty="0"/>
              <a:t>, </a:t>
            </a:r>
            <a:r>
              <a:rPr lang="en-US" sz="2000" dirty="0" err="1"/>
              <a:t>o‘quvchilarga</a:t>
            </a:r>
            <a:r>
              <a:rPr lang="en-US" sz="2000" dirty="0"/>
              <a:t> Microsoft Excel / Google Sheets </a:t>
            </a:r>
            <a:r>
              <a:rPr lang="en-US" sz="2000" dirty="0" err="1"/>
              <a:t>dasturining</a:t>
            </a:r>
            <a:r>
              <a:rPr lang="en-US" sz="2000" dirty="0"/>
              <a:t> </a:t>
            </a:r>
            <a:r>
              <a:rPr lang="en-US" sz="2000" dirty="0" err="1"/>
              <a:t>asosiy</a:t>
            </a:r>
            <a:r>
              <a:rPr lang="en-US" sz="2000" dirty="0"/>
              <a:t> </a:t>
            </a:r>
            <a:r>
              <a:rPr lang="en-US" sz="2000" dirty="0" err="1"/>
              <a:t>oynasi</a:t>
            </a:r>
            <a:r>
              <a:rPr lang="en-US" sz="2000" dirty="0"/>
              <a:t>, </a:t>
            </a:r>
            <a:r>
              <a:rPr lang="en-US" sz="2000" dirty="0" err="1"/>
              <a:t>ustun</a:t>
            </a:r>
            <a:r>
              <a:rPr lang="en-US" sz="2000" dirty="0"/>
              <a:t> </a:t>
            </a:r>
            <a:r>
              <a:rPr lang="en-US" sz="2000" dirty="0" err="1"/>
              <a:t>va</a:t>
            </a:r>
            <a:r>
              <a:rPr lang="en-US" sz="2000" dirty="0"/>
              <a:t> </a:t>
            </a:r>
            <a:r>
              <a:rPr lang="en-US" sz="2000" dirty="0" err="1"/>
              <a:t>satrlar</a:t>
            </a:r>
            <a:r>
              <a:rPr lang="en-US" sz="2000" dirty="0"/>
              <a:t>, </a:t>
            </a:r>
            <a:r>
              <a:rPr lang="en-US" sz="2000" dirty="0" err="1"/>
              <a:t>katakchalar</a:t>
            </a:r>
            <a:r>
              <a:rPr lang="en-US" sz="2000" dirty="0"/>
              <a:t>, </a:t>
            </a:r>
            <a:r>
              <a:rPr lang="en-US" sz="2000" dirty="0" err="1"/>
              <a:t>funksiyalar</a:t>
            </a:r>
            <a:r>
              <a:rPr lang="en-US" sz="2000" dirty="0"/>
              <a:t> </a:t>
            </a:r>
            <a:r>
              <a:rPr lang="en-US" sz="2000" dirty="0" err="1"/>
              <a:t>oynasi</a:t>
            </a:r>
            <a:r>
              <a:rPr lang="en-US" sz="2000" dirty="0"/>
              <a:t> </a:t>
            </a:r>
            <a:r>
              <a:rPr lang="en-US" sz="2000" dirty="0" err="1"/>
              <a:t>haqida</a:t>
            </a:r>
            <a:r>
              <a:rPr lang="en-US" sz="2000" dirty="0"/>
              <a:t> </a:t>
            </a:r>
            <a:r>
              <a:rPr lang="en-US" sz="2000" dirty="0" err="1"/>
              <a:t>amaliy</a:t>
            </a:r>
            <a:r>
              <a:rPr lang="en-US" sz="2000" dirty="0"/>
              <a:t> </a:t>
            </a:r>
            <a:r>
              <a:rPr lang="en-US" sz="2000" dirty="0" err="1"/>
              <a:t>ko‘rsatmalar</a:t>
            </a:r>
            <a:r>
              <a:rPr lang="en-US" sz="2000" dirty="0"/>
              <a:t> </a:t>
            </a:r>
            <a:r>
              <a:rPr lang="en-US" sz="2000" dirty="0" err="1"/>
              <a:t>berildi</a:t>
            </a:r>
            <a:r>
              <a:rPr lang="en-US" sz="2000" dirty="0"/>
              <a:t>.</a:t>
            </a:r>
            <a:endParaRPr lang="ru-RU" sz="2000" dirty="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p:cTn id="12" dur="500" fill="hold"/>
                                        <p:tgtEl>
                                          <p:spTgt spid="1026"/>
                                        </p:tgtEl>
                                        <p:attrNameLst>
                                          <p:attrName>ppt_w</p:attrName>
                                        </p:attrNameLst>
                                      </p:cBhvr>
                                      <p:tavLst>
                                        <p:tav tm="0">
                                          <p:val>
                                            <p:fltVal val="0"/>
                                          </p:val>
                                        </p:tav>
                                        <p:tav tm="100000">
                                          <p:val>
                                            <p:strVal val="#ppt_w"/>
                                          </p:val>
                                        </p:tav>
                                      </p:tavLst>
                                    </p:anim>
                                    <p:anim calcmode="lin" valueType="num">
                                      <p:cBhvr>
                                        <p:cTn id="13" dur="500" fill="hold"/>
                                        <p:tgtEl>
                                          <p:spTgt spid="1026"/>
                                        </p:tgtEl>
                                        <p:attrNameLst>
                                          <p:attrName>ppt_h</p:attrName>
                                        </p:attrNameLst>
                                      </p:cBhvr>
                                      <p:tavLst>
                                        <p:tav tm="0">
                                          <p:val>
                                            <p:fltVal val="0"/>
                                          </p:val>
                                        </p:tav>
                                        <p:tav tm="100000">
                                          <p:val>
                                            <p:strVal val="#ppt_h"/>
                                          </p:val>
                                        </p:tav>
                                      </p:tavLst>
                                    </p:anim>
                                    <p:animEffect transition="in" filter="fade">
                                      <p:cBhvr>
                                        <p:cTn id="14" dur="5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34"/>
                                        </p:tgtEl>
                                        <p:attrNameLst>
                                          <p:attrName>style.visibility</p:attrName>
                                        </p:attrNameLst>
                                      </p:cBhvr>
                                      <p:to>
                                        <p:strVal val="visible"/>
                                      </p:to>
                                    </p:set>
                                    <p:anim calcmode="lin" valueType="num">
                                      <p:cBhvr>
                                        <p:cTn id="19" dur="500" fill="hold"/>
                                        <p:tgtEl>
                                          <p:spTgt spid="1034"/>
                                        </p:tgtEl>
                                        <p:attrNameLst>
                                          <p:attrName>ppt_w</p:attrName>
                                        </p:attrNameLst>
                                      </p:cBhvr>
                                      <p:tavLst>
                                        <p:tav tm="0">
                                          <p:val>
                                            <p:fltVal val="0"/>
                                          </p:val>
                                        </p:tav>
                                        <p:tav tm="100000">
                                          <p:val>
                                            <p:strVal val="#ppt_w"/>
                                          </p:val>
                                        </p:tav>
                                      </p:tavLst>
                                    </p:anim>
                                    <p:anim calcmode="lin" valueType="num">
                                      <p:cBhvr>
                                        <p:cTn id="20" dur="500" fill="hold"/>
                                        <p:tgtEl>
                                          <p:spTgt spid="1034"/>
                                        </p:tgtEl>
                                        <p:attrNameLst>
                                          <p:attrName>ppt_h</p:attrName>
                                        </p:attrNameLst>
                                      </p:cBhvr>
                                      <p:tavLst>
                                        <p:tav tm="0">
                                          <p:val>
                                            <p:fltVal val="0"/>
                                          </p:val>
                                        </p:tav>
                                        <p:tav tm="100000">
                                          <p:val>
                                            <p:strVal val="#ppt_h"/>
                                          </p:val>
                                        </p:tav>
                                      </p:tavLst>
                                    </p:anim>
                                    <p:animEffect transition="in" filter="fade">
                                      <p:cBhvr>
                                        <p:cTn id="21" dur="500"/>
                                        <p:tgtEl>
                                          <p:spTgt spid="1034"/>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036"/>
                                        </p:tgtEl>
                                        <p:attrNameLst>
                                          <p:attrName>style.visibility</p:attrName>
                                        </p:attrNameLst>
                                      </p:cBhvr>
                                      <p:to>
                                        <p:strVal val="visible"/>
                                      </p:to>
                                    </p:set>
                                    <p:anim calcmode="lin" valueType="num">
                                      <p:cBhvr>
                                        <p:cTn id="26" dur="500" fill="hold"/>
                                        <p:tgtEl>
                                          <p:spTgt spid="1036"/>
                                        </p:tgtEl>
                                        <p:attrNameLst>
                                          <p:attrName>ppt_w</p:attrName>
                                        </p:attrNameLst>
                                      </p:cBhvr>
                                      <p:tavLst>
                                        <p:tav tm="0">
                                          <p:val>
                                            <p:fltVal val="0"/>
                                          </p:val>
                                        </p:tav>
                                        <p:tav tm="100000">
                                          <p:val>
                                            <p:strVal val="#ppt_w"/>
                                          </p:val>
                                        </p:tav>
                                      </p:tavLst>
                                    </p:anim>
                                    <p:anim calcmode="lin" valueType="num">
                                      <p:cBhvr>
                                        <p:cTn id="27" dur="500" fill="hold"/>
                                        <p:tgtEl>
                                          <p:spTgt spid="1036"/>
                                        </p:tgtEl>
                                        <p:attrNameLst>
                                          <p:attrName>ppt_h</p:attrName>
                                        </p:attrNameLst>
                                      </p:cBhvr>
                                      <p:tavLst>
                                        <p:tav tm="0">
                                          <p:val>
                                            <p:fltVal val="0"/>
                                          </p:val>
                                        </p:tav>
                                        <p:tav tm="100000">
                                          <p:val>
                                            <p:strVal val="#ppt_h"/>
                                          </p:val>
                                        </p:tav>
                                      </p:tavLst>
                                    </p:anim>
                                    <p:animEffect transition="in" filter="fade">
                                      <p:cBhvr>
                                        <p:cTn id="28" dur="500"/>
                                        <p:tgtEl>
                                          <p:spTgt spid="1036"/>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3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778" y="753228"/>
            <a:ext cx="7759090" cy="5733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60043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endParaRPr lang="ru-RU"/>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8"/>
            <a:ext cx="8074479" cy="5566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8008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234" y="753227"/>
            <a:ext cx="8379484" cy="5741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6922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902" y="753228"/>
            <a:ext cx="7940170" cy="54996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6191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8"/>
            <a:ext cx="7482808" cy="5540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47685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8"/>
            <a:ext cx="8074479" cy="56887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99494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dirty="0" err="1"/>
              <a:t>Asaka</a:t>
            </a:r>
            <a:r>
              <a:rPr lang="en-US" sz="2200" b="1" dirty="0"/>
              <a:t> 1- son </a:t>
            </a:r>
            <a:r>
              <a:rPr lang="en-US" sz="2200" b="1" dirty="0" err="1"/>
              <a:t>texnikumida</a:t>
            </a:r>
            <a:r>
              <a:rPr lang="en-US" sz="2200" b="1" dirty="0"/>
              <a:t> </a:t>
            </a:r>
            <a:r>
              <a:rPr lang="en-US" sz="2200" b="1" dirty="0" err="1"/>
              <a:t>tarix</a:t>
            </a:r>
            <a:r>
              <a:rPr lang="en-US" sz="2200" b="1" dirty="0"/>
              <a:t> </a:t>
            </a:r>
            <a:r>
              <a:rPr lang="en-US" sz="2200" b="1" dirty="0" err="1"/>
              <a:t>fani</a:t>
            </a:r>
            <a:r>
              <a:rPr lang="en-US" sz="2200" b="1" dirty="0"/>
              <a:t> </a:t>
            </a:r>
            <a:r>
              <a:rPr lang="en-US" sz="2200" b="1" dirty="0" err="1"/>
              <a:t>òqituvchilari</a:t>
            </a:r>
            <a:r>
              <a:rPr lang="en-US" sz="2200" b="1" dirty="0"/>
              <a:t> D. </a:t>
            </a:r>
            <a:r>
              <a:rPr lang="en-US" sz="2200" b="1" dirty="0" err="1"/>
              <a:t>Xamdamova</a:t>
            </a:r>
            <a:r>
              <a:rPr lang="en-US" sz="2200" b="1" dirty="0"/>
              <a:t> </a:t>
            </a:r>
            <a:r>
              <a:rPr lang="en-US" sz="2200" b="1" dirty="0" err="1"/>
              <a:t>hamda</a:t>
            </a:r>
            <a:r>
              <a:rPr lang="en-US" sz="2200" b="1" dirty="0"/>
              <a:t> S. </a:t>
            </a:r>
            <a:r>
              <a:rPr lang="en-US" sz="2200" b="1" dirty="0" err="1"/>
              <a:t>Abduqodirova</a:t>
            </a:r>
            <a:r>
              <a:rPr lang="en-US" sz="2200" b="1" dirty="0"/>
              <a:t> </a:t>
            </a:r>
            <a:r>
              <a:rPr lang="en-US" sz="2200" b="1" dirty="0" err="1"/>
              <a:t>tomonidan</a:t>
            </a:r>
            <a:r>
              <a:rPr lang="en-US" sz="2200" b="1" dirty="0"/>
              <a:t> </a:t>
            </a:r>
            <a:r>
              <a:rPr lang="en-US" sz="2200" b="1" dirty="0" err="1"/>
              <a:t>ochiq</a:t>
            </a:r>
            <a:r>
              <a:rPr lang="en-US" sz="2200" b="1" dirty="0"/>
              <a:t> </a:t>
            </a:r>
            <a:r>
              <a:rPr lang="en-US" sz="2200" b="1" dirty="0" err="1"/>
              <a:t>na'munaviy</a:t>
            </a:r>
            <a:r>
              <a:rPr lang="en-US" sz="2200" b="1" dirty="0"/>
              <a:t> </a:t>
            </a:r>
            <a:r>
              <a:rPr lang="en-US" sz="2200" b="1" dirty="0" err="1"/>
              <a:t>òquv</a:t>
            </a:r>
            <a:r>
              <a:rPr lang="en-US" sz="2200" b="1" dirty="0"/>
              <a:t> </a:t>
            </a:r>
            <a:r>
              <a:rPr lang="en-US" sz="2200" b="1" dirty="0" err="1"/>
              <a:t>mashğuloti</a:t>
            </a:r>
            <a:r>
              <a:rPr lang="en-US" sz="2200" b="1" dirty="0"/>
              <a:t> </a:t>
            </a:r>
            <a:r>
              <a:rPr lang="en-US" sz="2200" b="1" dirty="0" err="1"/>
              <a:t>òtkazildi</a:t>
            </a:r>
            <a:r>
              <a:rPr lang="en-US" sz="2200" b="1" dirty="0"/>
              <a:t>.</a:t>
            </a:r>
            <a:endParaRPr sz="2200" b="1" dirty="0"/>
          </a:p>
        </p:txBody>
      </p:sp>
      <p:sp>
        <p:nvSpPr>
          <p:cNvPr id="3" name="Content Placeholder 2"/>
          <p:cNvSpPr>
            <a:spLocks noGrp="1"/>
          </p:cNvSpPr>
          <p:nvPr>
            <p:ph idx="1"/>
          </p:nvPr>
        </p:nvSpPr>
        <p:spPr>
          <a:xfrm>
            <a:off x="80639" y="5148774"/>
            <a:ext cx="6887389" cy="1533105"/>
          </a:xfrm>
        </p:spPr>
        <p:txBody>
          <a:bodyPr>
            <a:normAutofit fontScale="92500"/>
          </a:bodyPr>
          <a:lstStyle/>
          <a:p>
            <a:pPr marL="0" indent="0">
              <a:buNone/>
            </a:pPr>
            <a:r>
              <a:rPr dirty="0"/>
              <a:t>• </a:t>
            </a:r>
            <a:r>
              <a:rPr lang="en-US" dirty="0"/>
              <a:t> </a:t>
            </a:r>
            <a:r>
              <a:rPr lang="en-US" dirty="0" err="1"/>
              <a:t>Ochiq</a:t>
            </a:r>
            <a:r>
              <a:rPr lang="en-US" dirty="0"/>
              <a:t> </a:t>
            </a:r>
            <a:r>
              <a:rPr lang="en-US" dirty="0" err="1"/>
              <a:t>darsda</a:t>
            </a:r>
            <a:r>
              <a:rPr lang="en-US" dirty="0"/>
              <a:t> </a:t>
            </a:r>
            <a:r>
              <a:rPr lang="en-US" dirty="0" err="1"/>
              <a:t>Òzbek</a:t>
            </a:r>
            <a:r>
              <a:rPr lang="en-US" dirty="0"/>
              <a:t>  </a:t>
            </a:r>
            <a:r>
              <a:rPr lang="en-US" dirty="0" err="1"/>
              <a:t>xalqining</a:t>
            </a:r>
            <a:r>
              <a:rPr lang="en-US" dirty="0"/>
              <a:t> </a:t>
            </a:r>
            <a:r>
              <a:rPr lang="en-US" dirty="0" err="1"/>
              <a:t>urush</a:t>
            </a:r>
            <a:r>
              <a:rPr lang="en-US" dirty="0"/>
              <a:t> </a:t>
            </a:r>
            <a:r>
              <a:rPr lang="en-US" dirty="0" err="1"/>
              <a:t>yillaridagi</a:t>
            </a:r>
            <a:r>
              <a:rPr lang="en-US" dirty="0"/>
              <a:t> </a:t>
            </a:r>
            <a:r>
              <a:rPr lang="en-US" dirty="0" err="1"/>
              <a:t>jasorati</a:t>
            </a:r>
            <a:r>
              <a:rPr lang="en-US" dirty="0"/>
              <a:t>, </a:t>
            </a:r>
            <a:r>
              <a:rPr lang="en-US" dirty="0" err="1"/>
              <a:t>mardonavor</a:t>
            </a:r>
            <a:r>
              <a:rPr lang="en-US" dirty="0"/>
              <a:t> </a:t>
            </a:r>
            <a:r>
              <a:rPr lang="en-US" dirty="0" err="1"/>
              <a:t>kòrsatgan</a:t>
            </a:r>
            <a:r>
              <a:rPr lang="en-US" dirty="0"/>
              <a:t> </a:t>
            </a:r>
            <a:r>
              <a:rPr lang="en-US" dirty="0" err="1"/>
              <a:t>qahramonliklari</a:t>
            </a:r>
            <a:r>
              <a:rPr lang="en-US" dirty="0"/>
              <a:t>, </a:t>
            </a:r>
            <a:r>
              <a:rPr lang="en-US" dirty="0" err="1"/>
              <a:t>urush</a:t>
            </a:r>
            <a:r>
              <a:rPr lang="en-US" dirty="0"/>
              <a:t> </a:t>
            </a:r>
            <a:r>
              <a:rPr lang="en-US" dirty="0" err="1"/>
              <a:t>va</a:t>
            </a:r>
            <a:r>
              <a:rPr lang="en-US" dirty="0"/>
              <a:t> </a:t>
            </a:r>
            <a:r>
              <a:rPr lang="en-US" dirty="0" err="1"/>
              <a:t>urushdan</a:t>
            </a:r>
            <a:r>
              <a:rPr lang="en-US" dirty="0"/>
              <a:t> </a:t>
            </a:r>
            <a:r>
              <a:rPr lang="en-US" dirty="0" err="1"/>
              <a:t>keyingi</a:t>
            </a:r>
            <a:r>
              <a:rPr lang="en-US" dirty="0"/>
              <a:t> </a:t>
            </a:r>
            <a:r>
              <a:rPr lang="en-US" dirty="0" err="1"/>
              <a:t>yillarda</a:t>
            </a:r>
            <a:r>
              <a:rPr lang="en-US" dirty="0"/>
              <a:t> </a:t>
            </a:r>
            <a:r>
              <a:rPr lang="en-US" dirty="0" err="1"/>
              <a:t>Òzbekistonda</a:t>
            </a:r>
            <a:r>
              <a:rPr lang="en-US" dirty="0"/>
              <a:t> </a:t>
            </a:r>
            <a:r>
              <a:rPr lang="en-US" dirty="0" err="1"/>
              <a:t>ilm</a:t>
            </a:r>
            <a:r>
              <a:rPr lang="en-US" dirty="0"/>
              <a:t> fanning </a:t>
            </a:r>
            <a:r>
              <a:rPr lang="en-US" dirty="0" err="1"/>
              <a:t>rivojlanishi</a:t>
            </a:r>
            <a:r>
              <a:rPr lang="en-US" dirty="0"/>
              <a:t> </a:t>
            </a:r>
            <a:r>
              <a:rPr lang="en-US" dirty="0" err="1"/>
              <a:t>kabi</a:t>
            </a:r>
            <a:r>
              <a:rPr lang="en-US" dirty="0"/>
              <a:t> ma' </a:t>
            </a:r>
            <a:r>
              <a:rPr lang="en-US" dirty="0" err="1"/>
              <a:t>lumotlar</a:t>
            </a:r>
            <a:r>
              <a:rPr lang="en-US" dirty="0"/>
              <a:t> </a:t>
            </a:r>
            <a:r>
              <a:rPr lang="en-US" dirty="0" err="1"/>
              <a:t>berildi</a:t>
            </a:r>
            <a:r>
              <a:rPr lang="en-US" dirty="0"/>
              <a:t>.</a:t>
            </a:r>
            <a:endParaRPr dirty="0"/>
          </a:p>
        </p:txBody>
      </p:sp>
      <p:pic>
        <p:nvPicPr>
          <p:cNvPr id="4" name="Рисунок 3"/>
          <p:cNvPicPr>
            <a:picLocks noChangeAspect="1"/>
          </p:cNvPicPr>
          <p:nvPr/>
        </p:nvPicPr>
        <p:blipFill>
          <a:blip r:embed="rId2"/>
          <a:stretch>
            <a:fillRect/>
          </a:stretch>
        </p:blipFill>
        <p:spPr>
          <a:xfrm>
            <a:off x="95275" y="2106691"/>
            <a:ext cx="4112741" cy="2984942"/>
          </a:xfrm>
          <a:prstGeom prst="rect">
            <a:avLst/>
          </a:prstGeom>
        </p:spPr>
      </p:pic>
      <p:pic>
        <p:nvPicPr>
          <p:cNvPr id="5" name="Рисунок 4"/>
          <p:cNvPicPr>
            <a:picLocks noChangeAspect="1"/>
          </p:cNvPicPr>
          <p:nvPr/>
        </p:nvPicPr>
        <p:blipFill>
          <a:blip r:embed="rId3"/>
          <a:stretch>
            <a:fillRect/>
          </a:stretch>
        </p:blipFill>
        <p:spPr>
          <a:xfrm>
            <a:off x="4329923" y="2106691"/>
            <a:ext cx="4112741" cy="2984942"/>
          </a:xfrm>
          <a:prstGeom prst="rect">
            <a:avLst/>
          </a:prstGeom>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75" y="2106692"/>
            <a:ext cx="4162341" cy="2984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9923" y="2078122"/>
            <a:ext cx="4617932" cy="3042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wipe(down)">
                                      <p:cBhvr>
                                        <p:cTn id="2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855" y="753228"/>
            <a:ext cx="8151263" cy="5774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3711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53228"/>
            <a:ext cx="7897906" cy="5782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23644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53229"/>
            <a:ext cx="8005482" cy="5620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96268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695974"/>
            <a:ext cx="8101373" cy="55434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9756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92" y="753228"/>
            <a:ext cx="7993796" cy="5566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14320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en-US" sz="2200" b="1" dirty="0" err="1"/>
              <a:t>Asaka</a:t>
            </a:r>
            <a:r>
              <a:rPr lang="en-US" sz="2200" b="1" dirty="0"/>
              <a:t> 1-son </a:t>
            </a:r>
            <a:r>
              <a:rPr lang="en-US" sz="2200" b="1" dirty="0" err="1"/>
              <a:t>texnikumida</a:t>
            </a:r>
            <a:r>
              <a:rPr lang="en-US" sz="2200" b="1" dirty="0"/>
              <a:t> </a:t>
            </a:r>
            <a:r>
              <a:rPr lang="en-US" sz="2200" b="1" dirty="0" err="1"/>
              <a:t>informatika</a:t>
            </a:r>
            <a:r>
              <a:rPr lang="en-US" sz="2200" b="1" dirty="0"/>
              <a:t> </a:t>
            </a:r>
            <a:r>
              <a:rPr lang="en-US" sz="2200" b="1" dirty="0" err="1"/>
              <a:t>fanidan</a:t>
            </a:r>
            <a:r>
              <a:rPr lang="en-US" sz="2200" b="1" dirty="0"/>
              <a:t> </a:t>
            </a:r>
            <a:r>
              <a:rPr lang="en-US" sz="2200" b="1" dirty="0" err="1"/>
              <a:t>ochiq</a:t>
            </a:r>
            <a:r>
              <a:rPr lang="en-US" sz="2200" b="1" dirty="0"/>
              <a:t> </a:t>
            </a:r>
            <a:r>
              <a:rPr lang="en-US" sz="2200" b="1" dirty="0" err="1"/>
              <a:t>dars</a:t>
            </a:r>
            <a:r>
              <a:rPr lang="en-US" sz="2200" b="1" dirty="0"/>
              <a:t> </a:t>
            </a:r>
            <a:r>
              <a:rPr lang="en-US" sz="2200" b="1" dirty="0" err="1"/>
              <a:t>tashkil</a:t>
            </a:r>
            <a:r>
              <a:rPr lang="en-US" sz="2200" b="1" dirty="0"/>
              <a:t> </a:t>
            </a:r>
            <a:r>
              <a:rPr lang="en-US" sz="2200" b="1" dirty="0" err="1"/>
              <a:t>etildi</a:t>
            </a:r>
            <a:r>
              <a:rPr lang="en-US" sz="2200" b="1" dirty="0"/>
              <a:t>. </a:t>
            </a:r>
            <a:r>
              <a:rPr lang="en-US" sz="2200" b="1" dirty="0" err="1"/>
              <a:t>Darsni</a:t>
            </a:r>
            <a:r>
              <a:rPr lang="en-US" sz="2200" b="1" dirty="0"/>
              <a:t> </a:t>
            </a:r>
            <a:r>
              <a:rPr lang="en-US" sz="2200" b="1" dirty="0" err="1"/>
              <a:t>informatika</a:t>
            </a:r>
            <a:r>
              <a:rPr lang="en-US" sz="2200" b="1" dirty="0"/>
              <a:t> </a:t>
            </a:r>
            <a:r>
              <a:rPr lang="en-US" sz="2200" b="1" dirty="0" err="1"/>
              <a:t>fani</a:t>
            </a:r>
            <a:r>
              <a:rPr lang="en-US" sz="2200" b="1" dirty="0"/>
              <a:t> </a:t>
            </a:r>
            <a:r>
              <a:rPr lang="en-US" sz="2200" b="1" dirty="0" err="1"/>
              <a:t>o‘qituvchilari</a:t>
            </a:r>
            <a:r>
              <a:rPr lang="en-US" sz="2200" b="1" dirty="0"/>
              <a:t> </a:t>
            </a:r>
            <a:r>
              <a:rPr lang="en-US" sz="2200" b="1" dirty="0" err="1"/>
              <a:t>Usmonova</a:t>
            </a:r>
            <a:r>
              <a:rPr lang="en-US" sz="2200" b="1" dirty="0"/>
              <a:t> M. </a:t>
            </a:r>
            <a:r>
              <a:rPr lang="en-US" sz="2200" b="1" dirty="0" err="1"/>
              <a:t>va</a:t>
            </a:r>
            <a:r>
              <a:rPr lang="en-US" sz="2200" b="1" dirty="0"/>
              <a:t> </a:t>
            </a:r>
            <a:r>
              <a:rPr lang="en-US" sz="2200" b="1" dirty="0" err="1"/>
              <a:t>Yusupova</a:t>
            </a:r>
            <a:r>
              <a:rPr lang="en-US" sz="2200" b="1" dirty="0"/>
              <a:t> N. </a:t>
            </a:r>
            <a:r>
              <a:rPr lang="en-US" sz="2200" b="1" dirty="0" err="1"/>
              <a:t>olib</a:t>
            </a:r>
            <a:r>
              <a:rPr lang="en-US" sz="2200" b="1" dirty="0"/>
              <a:t> bordilar.13.12.2025yil 12.24 </a:t>
            </a:r>
            <a:r>
              <a:rPr lang="en-US" sz="2200" b="1" dirty="0" err="1"/>
              <a:t>guruhida</a:t>
            </a:r>
            <a:r>
              <a:rPr lang="en-US" sz="2200" b="1" dirty="0"/>
              <a:t/>
            </a:r>
            <a:br>
              <a:rPr lang="en-US" sz="2200" b="1" dirty="0"/>
            </a:br>
            <a:endParaRPr lang="ru-RU" sz="2200" b="1"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474" y="2025944"/>
            <a:ext cx="3261558" cy="2076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4032" y="2025944"/>
            <a:ext cx="2842054" cy="2076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6086" y="2025944"/>
            <a:ext cx="2767914" cy="3040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rot="10800000" flipV="1">
            <a:off x="272474" y="4355781"/>
            <a:ext cx="6103612" cy="2462213"/>
          </a:xfrm>
          <a:prstGeom prst="rect">
            <a:avLst/>
          </a:prstGeom>
        </p:spPr>
        <p:txBody>
          <a:bodyPr wrap="square">
            <a:spAutoFit/>
          </a:bodyPr>
          <a:lstStyle/>
          <a:p>
            <a:r>
              <a:rPr lang="en-US" sz="2200" dirty="0" err="1"/>
              <a:t>Ochiq</a:t>
            </a:r>
            <a:r>
              <a:rPr lang="en-US" sz="2200" dirty="0"/>
              <a:t> </a:t>
            </a:r>
            <a:r>
              <a:rPr lang="en-US" sz="2200" dirty="0" err="1"/>
              <a:t>dars</a:t>
            </a:r>
            <a:r>
              <a:rPr lang="en-US" sz="2200" dirty="0"/>
              <a:t> </a:t>
            </a:r>
            <a:r>
              <a:rPr lang="en-US" sz="2200" dirty="0" err="1"/>
              <a:t>davomida</a:t>
            </a:r>
            <a:r>
              <a:rPr lang="en-US" sz="2200" dirty="0"/>
              <a:t> </a:t>
            </a:r>
            <a:r>
              <a:rPr lang="en-US" sz="2200" dirty="0" err="1"/>
              <a:t>o‘quvchilarga</a:t>
            </a:r>
            <a:r>
              <a:rPr lang="en-US" sz="2200" dirty="0"/>
              <a:t> </a:t>
            </a:r>
            <a:r>
              <a:rPr lang="en-US" sz="2200" dirty="0" err="1"/>
              <a:t>grafik</a:t>
            </a:r>
            <a:r>
              <a:rPr lang="en-US" sz="2200" dirty="0"/>
              <a:t> </a:t>
            </a:r>
            <a:r>
              <a:rPr lang="en-US" sz="2200" dirty="0" err="1"/>
              <a:t>tasvirlar</a:t>
            </a:r>
            <a:r>
              <a:rPr lang="en-US" sz="2200" dirty="0"/>
              <a:t> </a:t>
            </a:r>
            <a:r>
              <a:rPr lang="en-US" sz="2200" dirty="0" err="1"/>
              <a:t>bilan</a:t>
            </a:r>
            <a:r>
              <a:rPr lang="en-US" sz="2200" dirty="0"/>
              <a:t> </a:t>
            </a:r>
            <a:r>
              <a:rPr lang="en-US" sz="2200" dirty="0" err="1"/>
              <a:t>ishlash</a:t>
            </a:r>
            <a:r>
              <a:rPr lang="en-US" sz="2200" dirty="0"/>
              <a:t>, </a:t>
            </a:r>
            <a:r>
              <a:rPr lang="en-US" sz="2200" dirty="0" err="1"/>
              <a:t>geometrik</a:t>
            </a:r>
            <a:r>
              <a:rPr lang="en-US" sz="2200" dirty="0"/>
              <a:t> </a:t>
            </a:r>
            <a:r>
              <a:rPr lang="en-US" sz="2200" dirty="0" err="1"/>
              <a:t>shakllar</a:t>
            </a:r>
            <a:r>
              <a:rPr lang="en-US" sz="2200" dirty="0"/>
              <a:t> </a:t>
            </a:r>
            <a:r>
              <a:rPr lang="en-US" sz="2200" dirty="0" err="1"/>
              <a:t>va</a:t>
            </a:r>
            <a:r>
              <a:rPr lang="en-US" sz="2200" dirty="0"/>
              <a:t> </a:t>
            </a:r>
            <a:r>
              <a:rPr lang="en-US" sz="2200" dirty="0" err="1"/>
              <a:t>vektorli</a:t>
            </a:r>
            <a:r>
              <a:rPr lang="en-US" sz="2200" dirty="0"/>
              <a:t> </a:t>
            </a:r>
            <a:r>
              <a:rPr lang="en-US" sz="2200" dirty="0" err="1"/>
              <a:t>obyektlarni</a:t>
            </a:r>
            <a:r>
              <a:rPr lang="en-US" sz="2200" dirty="0"/>
              <a:t> </a:t>
            </a:r>
            <a:r>
              <a:rPr lang="en-US" sz="2200" dirty="0" err="1"/>
              <a:t>to‘g‘ri</a:t>
            </a:r>
            <a:r>
              <a:rPr lang="en-US" sz="2200" dirty="0"/>
              <a:t> </a:t>
            </a:r>
            <a:r>
              <a:rPr lang="en-US" sz="2200" dirty="0" err="1"/>
              <a:t>joylashtirish</a:t>
            </a:r>
            <a:r>
              <a:rPr lang="en-US" sz="2200" dirty="0"/>
              <a:t> </a:t>
            </a:r>
            <a:r>
              <a:rPr lang="en-US" sz="2200" dirty="0" err="1"/>
              <a:t>bo‘yicha</a:t>
            </a:r>
            <a:r>
              <a:rPr lang="en-US" sz="2200" dirty="0"/>
              <a:t> </a:t>
            </a:r>
            <a:r>
              <a:rPr lang="en-US" sz="2200" dirty="0" err="1"/>
              <a:t>amaliy</a:t>
            </a:r>
            <a:r>
              <a:rPr lang="en-US" sz="2200" dirty="0"/>
              <a:t> </a:t>
            </a:r>
            <a:r>
              <a:rPr lang="en-US" sz="2200" dirty="0" err="1"/>
              <a:t>va</a:t>
            </a:r>
            <a:r>
              <a:rPr lang="en-US" sz="2200" dirty="0"/>
              <a:t> </a:t>
            </a:r>
            <a:r>
              <a:rPr lang="en-US" sz="2200" dirty="0" err="1"/>
              <a:t>nazariy</a:t>
            </a:r>
            <a:r>
              <a:rPr lang="en-US" sz="2200" dirty="0"/>
              <a:t> </a:t>
            </a:r>
            <a:r>
              <a:rPr lang="en-US" sz="2200" dirty="0" err="1"/>
              <a:t>tushunchalar</a:t>
            </a:r>
            <a:r>
              <a:rPr lang="en-US" sz="2200" dirty="0"/>
              <a:t> </a:t>
            </a:r>
            <a:r>
              <a:rPr lang="en-US" sz="2200" dirty="0" err="1"/>
              <a:t>berildi</a:t>
            </a:r>
            <a:r>
              <a:rPr lang="en-US" sz="2200" dirty="0"/>
              <a:t>. </a:t>
            </a:r>
            <a:r>
              <a:rPr lang="en-US" sz="2200" dirty="0" err="1"/>
              <a:t>Mashg‘ulotlar</a:t>
            </a:r>
            <a:r>
              <a:rPr lang="en-US" sz="2200" dirty="0"/>
              <a:t> </a:t>
            </a:r>
            <a:r>
              <a:rPr lang="en-US" sz="2200" dirty="0" err="1"/>
              <a:t>interfaol</a:t>
            </a:r>
            <a:r>
              <a:rPr lang="en-US" sz="2200" dirty="0"/>
              <a:t> </a:t>
            </a:r>
            <a:r>
              <a:rPr lang="en-US" sz="2200" dirty="0" err="1"/>
              <a:t>usullarda</a:t>
            </a:r>
            <a:r>
              <a:rPr lang="en-US" sz="2200" dirty="0"/>
              <a:t> </a:t>
            </a:r>
            <a:r>
              <a:rPr lang="en-US" sz="2200" dirty="0" err="1"/>
              <a:t>tashkil</a:t>
            </a:r>
            <a:r>
              <a:rPr lang="en-US" sz="2200" dirty="0"/>
              <a:t> </a:t>
            </a:r>
            <a:r>
              <a:rPr lang="en-US" sz="2200" dirty="0" err="1"/>
              <a:t>etilib</a:t>
            </a:r>
            <a:r>
              <a:rPr lang="en-US" sz="2200" dirty="0"/>
              <a:t>, </a:t>
            </a:r>
            <a:r>
              <a:rPr lang="en-US" sz="2200" dirty="0" err="1"/>
              <a:t>o‘quvchilarning</a:t>
            </a:r>
            <a:r>
              <a:rPr lang="en-US" sz="2200" dirty="0"/>
              <a:t> </a:t>
            </a:r>
            <a:r>
              <a:rPr lang="en-US" sz="2200" dirty="0" err="1"/>
              <a:t>mavzuni</a:t>
            </a:r>
            <a:r>
              <a:rPr lang="en-US" sz="2200" dirty="0"/>
              <a:t> </a:t>
            </a:r>
            <a:r>
              <a:rPr lang="en-US" sz="2200" dirty="0" err="1"/>
              <a:t>chuqurroq</a:t>
            </a:r>
            <a:r>
              <a:rPr lang="en-US" sz="2200" dirty="0"/>
              <a:t> </a:t>
            </a:r>
            <a:r>
              <a:rPr lang="en-US" sz="2200" dirty="0" err="1"/>
              <a:t>o‘zlashtirishlariga</a:t>
            </a:r>
            <a:r>
              <a:rPr lang="en-US" sz="2200" dirty="0"/>
              <a:t> </a:t>
            </a:r>
            <a:r>
              <a:rPr lang="en-US" sz="2200" dirty="0" err="1"/>
              <a:t>xizmat</a:t>
            </a:r>
            <a:r>
              <a:rPr lang="en-US" sz="2200" dirty="0"/>
              <a:t> </a:t>
            </a:r>
            <a:r>
              <a:rPr lang="en-US" sz="2200" dirty="0" err="1"/>
              <a:t>qildi</a:t>
            </a:r>
            <a:r>
              <a:rPr lang="en-US" sz="2200" dirty="0"/>
              <a:t>.</a:t>
            </a:r>
            <a:endParaRPr lang="ru-RU" sz="2200" dirty="0"/>
          </a:p>
        </p:txBody>
      </p:sp>
    </p:spTree>
    <p:extLst>
      <p:ext uri="{BB962C8B-B14F-4D97-AF65-F5344CB8AC3E}">
        <p14:creationId xmlns:p14="http://schemas.microsoft.com/office/powerpoint/2010/main" val="14038713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8" y="753228"/>
            <a:ext cx="8007243" cy="5513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84940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8"/>
            <a:ext cx="7966902" cy="5566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59630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8"/>
            <a:ext cx="7913114" cy="5723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65236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948" y="753228"/>
            <a:ext cx="8026933" cy="563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6017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8" y="753227"/>
            <a:ext cx="7908977" cy="561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02107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en-US" sz="2200" b="1" dirty="0" err="1"/>
              <a:t>Asaka</a:t>
            </a:r>
            <a:r>
              <a:rPr lang="en-US" sz="2200" b="1" dirty="0"/>
              <a:t> 1-son </a:t>
            </a:r>
            <a:r>
              <a:rPr lang="en-US" sz="2200" b="1" dirty="0" err="1"/>
              <a:t>texnikumida</a:t>
            </a:r>
            <a:r>
              <a:rPr lang="en-US" sz="2200" b="1" dirty="0"/>
              <a:t> </a:t>
            </a:r>
            <a:r>
              <a:rPr lang="en-US" sz="2200" b="1" dirty="0" err="1"/>
              <a:t>rus</a:t>
            </a:r>
            <a:r>
              <a:rPr lang="en-US" sz="2200" b="1" dirty="0"/>
              <a:t> </a:t>
            </a:r>
            <a:r>
              <a:rPr lang="en-US" sz="2200" b="1" dirty="0" err="1"/>
              <a:t>tili</a:t>
            </a:r>
            <a:r>
              <a:rPr lang="en-US" sz="2200" b="1" dirty="0"/>
              <a:t> </a:t>
            </a:r>
            <a:r>
              <a:rPr lang="en-US" sz="2200" b="1" dirty="0" err="1"/>
              <a:t>fanidan</a:t>
            </a:r>
            <a:r>
              <a:rPr lang="en-US" sz="2200" b="1" dirty="0"/>
              <a:t> </a:t>
            </a:r>
            <a:r>
              <a:rPr lang="en-US" sz="2200" b="1" dirty="0" err="1"/>
              <a:t>ochiq</a:t>
            </a:r>
            <a:r>
              <a:rPr lang="en-US" sz="2200" b="1" dirty="0"/>
              <a:t> </a:t>
            </a:r>
            <a:r>
              <a:rPr lang="en-US" sz="2200" b="1" dirty="0" err="1"/>
              <a:t>dars</a:t>
            </a:r>
            <a:r>
              <a:rPr lang="en-US" sz="2200" b="1" dirty="0"/>
              <a:t> </a:t>
            </a:r>
            <a:r>
              <a:rPr lang="en-US" sz="2200" b="1" dirty="0" err="1"/>
              <a:t>tashkil</a:t>
            </a:r>
            <a:r>
              <a:rPr lang="en-US" sz="2200" b="1" dirty="0"/>
              <a:t> </a:t>
            </a:r>
            <a:r>
              <a:rPr lang="en-US" sz="2200" b="1" dirty="0" err="1"/>
              <a:t>etildi</a:t>
            </a:r>
            <a:r>
              <a:rPr lang="en-US" sz="2200" b="1" dirty="0"/>
              <a:t>. </a:t>
            </a:r>
            <a:r>
              <a:rPr lang="en-US" sz="2200" b="1" dirty="0" err="1"/>
              <a:t>Dars</a:t>
            </a:r>
            <a:r>
              <a:rPr lang="en-US" sz="2200" b="1" dirty="0"/>
              <a:t> </a:t>
            </a:r>
            <a:r>
              <a:rPr lang="en-US" sz="2200" b="1" dirty="0" err="1"/>
              <a:t>davomida</a:t>
            </a:r>
            <a:r>
              <a:rPr lang="en-US" sz="2200" b="1" dirty="0"/>
              <a:t> </a:t>
            </a:r>
            <a:r>
              <a:rPr lang="en-US" sz="2200" b="1" dirty="0" err="1"/>
              <a:t>o‘quvchilarning</a:t>
            </a:r>
            <a:r>
              <a:rPr lang="en-US" sz="2200" b="1" dirty="0"/>
              <a:t> </a:t>
            </a:r>
            <a:r>
              <a:rPr lang="en-US" sz="2200" b="1" dirty="0" err="1"/>
              <a:t>nutq</a:t>
            </a:r>
            <a:r>
              <a:rPr lang="en-US" sz="2200" b="1" dirty="0"/>
              <a:t> </a:t>
            </a:r>
            <a:r>
              <a:rPr lang="en-US" sz="2200" b="1" dirty="0" err="1"/>
              <a:t>madaniyatini</a:t>
            </a:r>
            <a:r>
              <a:rPr lang="en-US" sz="2200" b="1" dirty="0"/>
              <a:t> </a:t>
            </a:r>
            <a:r>
              <a:rPr lang="en-US" sz="2200" b="1" dirty="0" err="1"/>
              <a:t>rivojlantirish</a:t>
            </a:r>
            <a:r>
              <a:rPr lang="en-US" sz="2200" b="1" dirty="0"/>
              <a:t>, </a:t>
            </a:r>
            <a:r>
              <a:rPr lang="en-US" sz="2200" b="1" dirty="0" err="1"/>
              <a:t>grammatika</a:t>
            </a:r>
            <a:r>
              <a:rPr lang="en-US" sz="2200" b="1" dirty="0"/>
              <a:t> </a:t>
            </a:r>
            <a:r>
              <a:rPr lang="en-US" sz="2200" b="1" dirty="0" err="1"/>
              <a:t>va</a:t>
            </a:r>
            <a:r>
              <a:rPr lang="en-US" sz="2200" b="1" dirty="0"/>
              <a:t> </a:t>
            </a:r>
            <a:r>
              <a:rPr lang="en-US" sz="2200" b="1" dirty="0" err="1"/>
              <a:t>leksik</a:t>
            </a:r>
            <a:r>
              <a:rPr lang="en-US" sz="2200" b="1" dirty="0"/>
              <a:t> </a:t>
            </a:r>
            <a:r>
              <a:rPr lang="en-US" sz="2200" b="1" dirty="0" err="1"/>
              <a:t>bilimlarini</a:t>
            </a:r>
            <a:r>
              <a:rPr lang="en-US" sz="2200" b="1" dirty="0"/>
              <a:t> </a:t>
            </a:r>
            <a:r>
              <a:rPr lang="en-US" sz="2200" b="1" dirty="0" err="1"/>
              <a:t>mustahkamlash</a:t>
            </a:r>
            <a:r>
              <a:rPr lang="en-US" sz="2200" b="1" dirty="0"/>
              <a:t>, </a:t>
            </a:r>
            <a:r>
              <a:rPr lang="en-US" sz="2200" b="1" dirty="0" err="1"/>
              <a:t>shuningdek</a:t>
            </a:r>
            <a:r>
              <a:rPr lang="en-US" sz="2200" b="1" dirty="0"/>
              <a:t>, </a:t>
            </a:r>
            <a:r>
              <a:rPr lang="en-US" sz="2200" b="1" dirty="0" err="1"/>
              <a:t>rus</a:t>
            </a:r>
            <a:r>
              <a:rPr lang="en-US" sz="2200" b="1" dirty="0"/>
              <a:t> </a:t>
            </a:r>
            <a:r>
              <a:rPr lang="en-US" sz="2200" b="1" dirty="0" err="1"/>
              <a:t>tilida</a:t>
            </a:r>
            <a:r>
              <a:rPr lang="en-US" sz="2200" b="1" dirty="0"/>
              <a:t> </a:t>
            </a:r>
            <a:r>
              <a:rPr lang="en-US" sz="2200" b="1" dirty="0" err="1"/>
              <a:t>erkin</a:t>
            </a:r>
            <a:r>
              <a:rPr lang="en-US" sz="2200" b="1" dirty="0"/>
              <a:t> </a:t>
            </a:r>
            <a:r>
              <a:rPr lang="en-US" sz="2200" b="1" dirty="0" err="1"/>
              <a:t>fikr</a:t>
            </a:r>
            <a:r>
              <a:rPr lang="en-US" sz="2200" b="1" dirty="0"/>
              <a:t> </a:t>
            </a:r>
            <a:r>
              <a:rPr lang="en-US" sz="2200" b="1" dirty="0" err="1"/>
              <a:t>bildirish</a:t>
            </a:r>
            <a:r>
              <a:rPr lang="en-US" sz="2200" b="1" dirty="0"/>
              <a:t> </a:t>
            </a:r>
            <a:r>
              <a:rPr lang="en-US" sz="2200" b="1" dirty="0" err="1"/>
              <a:t>ko‘nikmalarini</a:t>
            </a:r>
            <a:r>
              <a:rPr lang="en-US" sz="2200" b="1" dirty="0"/>
              <a:t> </a:t>
            </a:r>
            <a:r>
              <a:rPr lang="en-US" sz="2200" b="1" dirty="0" err="1"/>
              <a:t>oshirishga</a:t>
            </a:r>
            <a:r>
              <a:rPr lang="en-US" sz="2200" b="1" dirty="0"/>
              <a:t> </a:t>
            </a:r>
            <a:r>
              <a:rPr lang="en-US" sz="2200" b="1" dirty="0" err="1"/>
              <a:t>alohida</a:t>
            </a:r>
            <a:r>
              <a:rPr lang="en-US" sz="2200" b="1" dirty="0"/>
              <a:t> </a:t>
            </a:r>
            <a:r>
              <a:rPr lang="en-US" sz="2200" b="1" dirty="0" err="1"/>
              <a:t>e’tibor</a:t>
            </a:r>
            <a:r>
              <a:rPr lang="en-US" sz="2200" b="1" dirty="0"/>
              <a:t> </a:t>
            </a:r>
            <a:r>
              <a:rPr lang="en-US" sz="2200" b="1" dirty="0" err="1"/>
              <a:t>qaratildi</a:t>
            </a:r>
            <a:r>
              <a:rPr lang="en-US" sz="2200" b="1" dirty="0"/>
              <a:t>.</a:t>
            </a:r>
            <a:endParaRPr lang="ru-RU" sz="2200" b="1"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23071"/>
            <a:ext cx="4457043" cy="25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7043" y="2323071"/>
            <a:ext cx="4415108" cy="25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6121" y="4829904"/>
            <a:ext cx="4588476" cy="2049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44023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8" y="753228"/>
            <a:ext cx="7926561" cy="56072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41534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78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8"/>
            <a:ext cx="8101373" cy="5701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35941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8"/>
            <a:ext cx="8074479" cy="5647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09919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8"/>
            <a:ext cx="7993796" cy="5580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19213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030" y="753228"/>
            <a:ext cx="8157194" cy="56887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81274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sz="2400" b="1" dirty="0" err="1"/>
              <a:t>Mazkur</a:t>
            </a:r>
            <a:r>
              <a:rPr lang="en-US" sz="2400" b="1" dirty="0"/>
              <a:t> </a:t>
            </a:r>
            <a:r>
              <a:rPr lang="en-US" sz="2400" b="1" dirty="0" err="1"/>
              <a:t>mashg‘ulot</a:t>
            </a:r>
            <a:r>
              <a:rPr lang="en-US" sz="2400" b="1" dirty="0"/>
              <a:t> 14-24 </a:t>
            </a:r>
            <a:r>
              <a:rPr lang="en-US" sz="2400" b="1" dirty="0" err="1"/>
              <a:t>guruh</a:t>
            </a:r>
            <a:r>
              <a:rPr lang="en-US" sz="2400" b="1" dirty="0"/>
              <a:t> </a:t>
            </a:r>
            <a:r>
              <a:rPr lang="en-US" sz="2400" b="1" dirty="0" err="1"/>
              <a:t>o‘quvchilari</a:t>
            </a:r>
            <a:r>
              <a:rPr lang="en-US" sz="2400" b="1" dirty="0"/>
              <a:t> </a:t>
            </a:r>
            <a:r>
              <a:rPr lang="en-US" sz="2400" b="1" dirty="0" err="1"/>
              <a:t>ishtirokida</a:t>
            </a:r>
            <a:r>
              <a:rPr lang="en-US" sz="2400" b="1" dirty="0"/>
              <a:t> </a:t>
            </a:r>
            <a:r>
              <a:rPr lang="en-US" sz="2400" b="1" dirty="0" err="1"/>
              <a:t>bo‘lib</a:t>
            </a:r>
            <a:r>
              <a:rPr lang="en-US" sz="2400" b="1" dirty="0"/>
              <a:t> </a:t>
            </a:r>
            <a:r>
              <a:rPr lang="en-US" sz="2400" b="1" dirty="0" err="1"/>
              <a:t>o‘tdi</a:t>
            </a:r>
            <a:r>
              <a:rPr lang="en-US" sz="2400" b="1" dirty="0"/>
              <a:t>. </a:t>
            </a:r>
            <a:r>
              <a:rPr lang="en-US" sz="2400" b="1" dirty="0" err="1"/>
              <a:t>Ochiq</a:t>
            </a:r>
            <a:r>
              <a:rPr lang="en-US" sz="2400" b="1" dirty="0"/>
              <a:t> </a:t>
            </a:r>
            <a:r>
              <a:rPr lang="en-US" sz="2400" b="1" dirty="0" err="1"/>
              <a:t>darsni</a:t>
            </a:r>
            <a:r>
              <a:rPr lang="en-US" sz="2400" b="1" dirty="0"/>
              <a:t> </a:t>
            </a:r>
            <a:r>
              <a:rPr lang="en-US" sz="2400" b="1" dirty="0" err="1"/>
              <a:t>ishlab</a:t>
            </a:r>
            <a:r>
              <a:rPr lang="en-US" sz="2400" b="1" dirty="0"/>
              <a:t> </a:t>
            </a:r>
            <a:r>
              <a:rPr lang="en-US" sz="2400" b="1" dirty="0" err="1"/>
              <a:t>chiqarish</a:t>
            </a:r>
            <a:r>
              <a:rPr lang="en-US" sz="2400" b="1" dirty="0"/>
              <a:t> </a:t>
            </a:r>
            <a:r>
              <a:rPr lang="en-US" sz="2400" b="1" dirty="0" err="1"/>
              <a:t>ta’limi</a:t>
            </a:r>
            <a:r>
              <a:rPr lang="en-US" sz="2400" b="1" dirty="0"/>
              <a:t> </a:t>
            </a:r>
            <a:r>
              <a:rPr lang="en-US" sz="2400" b="1" dirty="0" err="1"/>
              <a:t>ustalari</a:t>
            </a:r>
            <a:r>
              <a:rPr lang="en-US" sz="2400" b="1" dirty="0"/>
              <a:t> </a:t>
            </a:r>
            <a:r>
              <a:rPr lang="en-US" sz="2400" b="1" dirty="0" err="1"/>
              <a:t>Yuldasheva</a:t>
            </a:r>
            <a:r>
              <a:rPr lang="en-US" sz="2400" b="1" dirty="0"/>
              <a:t> D. </a:t>
            </a:r>
            <a:r>
              <a:rPr lang="en-US" sz="2400" b="1" dirty="0" err="1"/>
              <a:t>va</a:t>
            </a:r>
            <a:r>
              <a:rPr lang="en-US" sz="2400" b="1" dirty="0"/>
              <a:t> </a:t>
            </a:r>
            <a:r>
              <a:rPr lang="en-US" sz="2400" b="1" dirty="0" err="1"/>
              <a:t>Kamolxoniva</a:t>
            </a:r>
            <a:r>
              <a:rPr lang="en-US" sz="2400" b="1" dirty="0"/>
              <a:t> M. </a:t>
            </a:r>
            <a:r>
              <a:rPr lang="en-US" sz="2400" b="1" dirty="0" err="1"/>
              <a:t>olib</a:t>
            </a:r>
            <a:r>
              <a:rPr lang="en-US" sz="2400" b="1" dirty="0"/>
              <a:t> </a:t>
            </a:r>
            <a:r>
              <a:rPr lang="en-US" sz="2400" b="1" dirty="0" err="1"/>
              <a:t>bordilar</a:t>
            </a:r>
            <a:r>
              <a:rPr lang="en-US" dirty="0"/>
              <a:t>.</a:t>
            </a:r>
            <a:endParaRPr lang="ru-RU"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025183"/>
            <a:ext cx="4497859" cy="2842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7858" y="2025183"/>
            <a:ext cx="4646142" cy="2736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9663" y="4761623"/>
            <a:ext cx="5496390" cy="2114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10655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8"/>
            <a:ext cx="7966902" cy="5740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52484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328" y="753228"/>
            <a:ext cx="8093213" cy="5566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93449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607" y="753228"/>
            <a:ext cx="7974040" cy="5495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48341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7"/>
            <a:ext cx="8128267" cy="5687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25967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39" y="753228"/>
            <a:ext cx="8074479" cy="5728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21731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A83AA3-C2E5-C47D-DF05-96C389BD6D23}"/>
              </a:ext>
            </a:extLst>
          </p:cNvPr>
          <p:cNvSpPr>
            <a:spLocks noGrp="1"/>
          </p:cNvSpPr>
          <p:nvPr>
            <p:ph type="title"/>
          </p:nvPr>
        </p:nvSpPr>
        <p:spPr>
          <a:xfrm>
            <a:off x="531638" y="501445"/>
            <a:ext cx="8007677" cy="1332721"/>
          </a:xfrm>
        </p:spPr>
        <p:txBody>
          <a:bodyPr>
            <a:normAutofit fontScale="90000"/>
          </a:bodyPr>
          <a:lstStyle/>
          <a:p>
            <a:pPr algn="ctr"/>
            <a:r>
              <a:rPr lang="en-US" sz="2700" dirty="0" err="1"/>
              <a:t>Yanvar</a:t>
            </a:r>
            <a:r>
              <a:rPr lang="en-US" sz="2700" dirty="0"/>
              <a:t> </a:t>
            </a:r>
            <a:r>
              <a:rPr lang="en-US" sz="2700" dirty="0" err="1"/>
              <a:t>oyida</a:t>
            </a:r>
            <a:r>
              <a:rPr lang="en-US" sz="2700" dirty="0"/>
              <a:t> </a:t>
            </a:r>
            <a:r>
              <a:rPr lang="en-US" sz="2700" dirty="0" err="1"/>
              <a:t>ona</a:t>
            </a:r>
            <a:r>
              <a:rPr lang="en-US" sz="2700" dirty="0"/>
              <a:t> </a:t>
            </a:r>
            <a:r>
              <a:rPr lang="en-US" sz="2700" dirty="0" err="1"/>
              <a:t>tili</a:t>
            </a:r>
            <a:r>
              <a:rPr lang="en-US" sz="2700" dirty="0"/>
              <a:t> </a:t>
            </a:r>
            <a:r>
              <a:rPr lang="en-US" sz="2700" dirty="0" err="1"/>
              <a:t>va</a:t>
            </a:r>
            <a:r>
              <a:rPr lang="en-US" sz="2700" dirty="0"/>
              <a:t> </a:t>
            </a:r>
            <a:r>
              <a:rPr lang="en-US" sz="2700" dirty="0" err="1"/>
              <a:t>adabiyot</a:t>
            </a:r>
            <a:r>
              <a:rPr lang="en-US" sz="2700" dirty="0"/>
              <a:t> </a:t>
            </a:r>
            <a:r>
              <a:rPr lang="en-US" sz="2700" dirty="0" err="1"/>
              <a:t>òqituvchilari</a:t>
            </a:r>
            <a:r>
              <a:rPr lang="en-US" sz="2700" dirty="0"/>
              <a:t> </a:t>
            </a:r>
            <a:br>
              <a:rPr lang="en-US" sz="2700" dirty="0"/>
            </a:br>
            <a:r>
              <a:rPr lang="en-US" sz="2700" dirty="0"/>
              <a:t>Z. </a:t>
            </a:r>
            <a:r>
              <a:rPr lang="en-US" sz="2700" dirty="0" err="1"/>
              <a:t>Bozorboyeva</a:t>
            </a:r>
            <a:r>
              <a:rPr lang="en-US" sz="2700" dirty="0"/>
              <a:t> </a:t>
            </a:r>
            <a:r>
              <a:rPr lang="en-US" sz="2700" dirty="0" err="1"/>
              <a:t>hamda</a:t>
            </a:r>
            <a:r>
              <a:rPr lang="en-US" sz="2700" dirty="0"/>
              <a:t> A </a:t>
            </a:r>
            <a:r>
              <a:rPr lang="en-US" sz="2700" dirty="0" err="1"/>
              <a:t>Mamatovlar</a:t>
            </a:r>
            <a:r>
              <a:rPr lang="en-US" sz="2700" dirty="0"/>
              <a:t> </a:t>
            </a:r>
            <a:r>
              <a:rPr lang="en-US" sz="2700" dirty="0" err="1"/>
              <a:t>tomonidan</a:t>
            </a:r>
            <a:r>
              <a:rPr lang="en-US" sz="2700" dirty="0"/>
              <a:t> </a:t>
            </a:r>
            <a:r>
              <a:rPr lang="ru-RU" sz="2700" dirty="0"/>
              <a:t/>
            </a:r>
            <a:br>
              <a:rPr lang="ru-RU" sz="2700" dirty="0"/>
            </a:br>
            <a:r>
              <a:rPr lang="en-US" sz="2700" dirty="0"/>
              <a:t>Yusuf </a:t>
            </a:r>
            <a:r>
              <a:rPr lang="en-US" sz="2700" dirty="0" err="1"/>
              <a:t>Xos</a:t>
            </a:r>
            <a:r>
              <a:rPr lang="en-US" sz="2700" dirty="0"/>
              <a:t> </a:t>
            </a:r>
            <a:r>
              <a:rPr lang="en-US" sz="2700" dirty="0" err="1"/>
              <a:t>Hojibning</a:t>
            </a:r>
            <a:r>
              <a:rPr lang="en-US" sz="2700" dirty="0"/>
              <a:t> </a:t>
            </a:r>
            <a:r>
              <a:rPr lang="en-US" sz="2700" dirty="0" err="1"/>
              <a:t>Qutadğu</a:t>
            </a:r>
            <a:r>
              <a:rPr lang="en-US" sz="2700" dirty="0"/>
              <a:t> </a:t>
            </a:r>
            <a:r>
              <a:rPr lang="en-US" sz="2700" dirty="0" err="1"/>
              <a:t>bilig</a:t>
            </a:r>
            <a:r>
              <a:rPr lang="en-US" sz="2700" dirty="0"/>
              <a:t> </a:t>
            </a:r>
            <a:r>
              <a:rPr lang="en-US" sz="2700" dirty="0" err="1"/>
              <a:t>asari</a:t>
            </a:r>
            <a:r>
              <a:rPr lang="en-US" sz="2700" dirty="0"/>
              <a:t> </a:t>
            </a:r>
            <a:r>
              <a:rPr lang="en-US" sz="2700" dirty="0" err="1"/>
              <a:t>mavzusida</a:t>
            </a:r>
            <a:r>
              <a:rPr lang="ru-RU" sz="2700" dirty="0"/>
              <a:t/>
            </a:r>
            <a:br>
              <a:rPr lang="ru-RU" sz="2700" dirty="0"/>
            </a:br>
            <a:r>
              <a:rPr lang="en-US" sz="2700" dirty="0"/>
              <a:t> master </a:t>
            </a:r>
            <a:r>
              <a:rPr lang="en-US" sz="2700" dirty="0" err="1"/>
              <a:t>klass</a:t>
            </a:r>
            <a:r>
              <a:rPr lang="en-US" sz="2700" dirty="0"/>
              <a:t> </a:t>
            </a:r>
            <a:r>
              <a:rPr lang="en-US" sz="2700" dirty="0" err="1"/>
              <a:t>ótkazildi</a:t>
            </a:r>
            <a:r>
              <a:rPr lang="en-US" sz="2700" dirty="0"/>
              <a:t>.</a:t>
            </a:r>
            <a:endParaRPr lang="ru-RU" sz="2700" dirty="0"/>
          </a:p>
        </p:txBody>
      </p:sp>
      <p:pic>
        <p:nvPicPr>
          <p:cNvPr id="4" name="Рисунок 3">
            <a:extLst>
              <a:ext uri="{FF2B5EF4-FFF2-40B4-BE49-F238E27FC236}">
                <a16:creationId xmlns:a16="http://schemas.microsoft.com/office/drawing/2014/main" id="{E72B5482-F8C3-DB41-633B-DE47F0C0CDEA}"/>
              </a:ext>
            </a:extLst>
          </p:cNvPr>
          <p:cNvPicPr>
            <a:picLocks noChangeAspect="1"/>
          </p:cNvPicPr>
          <p:nvPr/>
        </p:nvPicPr>
        <p:blipFill>
          <a:blip r:embed="rId2"/>
          <a:stretch>
            <a:fillRect/>
          </a:stretch>
        </p:blipFill>
        <p:spPr>
          <a:xfrm>
            <a:off x="413651" y="1834166"/>
            <a:ext cx="8125665" cy="4920595"/>
          </a:xfrm>
          <a:prstGeom prst="rect">
            <a:avLst/>
          </a:prstGeom>
        </p:spPr>
      </p:pic>
    </p:spTree>
    <p:extLst>
      <p:ext uri="{BB962C8B-B14F-4D97-AF65-F5344CB8AC3E}">
        <p14:creationId xmlns:p14="http://schemas.microsoft.com/office/powerpoint/2010/main" val="38625826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A21E71-098B-399E-7306-4AA1535104AA}"/>
              </a:ext>
            </a:extLst>
          </p:cNvPr>
          <p:cNvSpPr>
            <a:spLocks noGrp="1"/>
          </p:cNvSpPr>
          <p:nvPr>
            <p:ph type="title"/>
          </p:nvPr>
        </p:nvSpPr>
        <p:spPr/>
        <p:txBody>
          <a:bodyPr/>
          <a:lstStyle/>
          <a:p>
            <a:endParaRPr lang="ru-RU"/>
          </a:p>
        </p:txBody>
      </p:sp>
      <p:pic>
        <p:nvPicPr>
          <p:cNvPr id="4" name="Рисунок 3">
            <a:extLst>
              <a:ext uri="{FF2B5EF4-FFF2-40B4-BE49-F238E27FC236}">
                <a16:creationId xmlns:a16="http://schemas.microsoft.com/office/drawing/2014/main" id="{9C378210-2CC4-16A1-C938-97AEFBDDF10F}"/>
              </a:ext>
            </a:extLst>
          </p:cNvPr>
          <p:cNvPicPr>
            <a:picLocks noChangeAspect="1"/>
          </p:cNvPicPr>
          <p:nvPr/>
        </p:nvPicPr>
        <p:blipFill>
          <a:blip r:embed="rId2"/>
          <a:stretch>
            <a:fillRect/>
          </a:stretch>
        </p:blipFill>
        <p:spPr>
          <a:xfrm>
            <a:off x="280219" y="958645"/>
            <a:ext cx="8686800" cy="5632041"/>
          </a:xfrm>
          <a:prstGeom prst="rect">
            <a:avLst/>
          </a:prstGeom>
        </p:spPr>
      </p:pic>
    </p:spTree>
    <p:extLst>
      <p:ext uri="{BB962C8B-B14F-4D97-AF65-F5344CB8AC3E}">
        <p14:creationId xmlns:p14="http://schemas.microsoft.com/office/powerpoint/2010/main" val="36769121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E253A2-384A-A44A-FDC3-C16A15C401C3}"/>
              </a:ext>
            </a:extLst>
          </p:cNvPr>
          <p:cNvSpPr>
            <a:spLocks noGrp="1"/>
          </p:cNvSpPr>
          <p:nvPr>
            <p:ph type="title"/>
          </p:nvPr>
        </p:nvSpPr>
        <p:spPr/>
        <p:txBody>
          <a:bodyPr/>
          <a:lstStyle/>
          <a:p>
            <a:endParaRPr lang="ru-RU"/>
          </a:p>
        </p:txBody>
      </p:sp>
      <p:pic>
        <p:nvPicPr>
          <p:cNvPr id="4" name="Рисунок 3">
            <a:extLst>
              <a:ext uri="{FF2B5EF4-FFF2-40B4-BE49-F238E27FC236}">
                <a16:creationId xmlns:a16="http://schemas.microsoft.com/office/drawing/2014/main" id="{730B5DAA-21D7-952D-38FE-533D5EE08B81}"/>
              </a:ext>
            </a:extLst>
          </p:cNvPr>
          <p:cNvPicPr>
            <a:picLocks noChangeAspect="1"/>
          </p:cNvPicPr>
          <p:nvPr/>
        </p:nvPicPr>
        <p:blipFill>
          <a:blip r:embed="rId2"/>
          <a:stretch>
            <a:fillRect/>
          </a:stretch>
        </p:blipFill>
        <p:spPr>
          <a:xfrm>
            <a:off x="176980" y="857249"/>
            <a:ext cx="8790039" cy="5794273"/>
          </a:xfrm>
          <a:prstGeom prst="rect">
            <a:avLst/>
          </a:prstGeom>
        </p:spPr>
      </p:pic>
    </p:spTree>
    <p:extLst>
      <p:ext uri="{BB962C8B-B14F-4D97-AF65-F5344CB8AC3E}">
        <p14:creationId xmlns:p14="http://schemas.microsoft.com/office/powerpoint/2010/main" val="24869244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82F63A-EE39-BAD4-9799-99F5A09BEA4F}"/>
              </a:ext>
            </a:extLst>
          </p:cNvPr>
          <p:cNvSpPr>
            <a:spLocks noGrp="1"/>
          </p:cNvSpPr>
          <p:nvPr>
            <p:ph type="title"/>
          </p:nvPr>
        </p:nvSpPr>
        <p:spPr/>
        <p:txBody>
          <a:bodyPr/>
          <a:lstStyle/>
          <a:p>
            <a:endParaRPr lang="ru-RU"/>
          </a:p>
        </p:txBody>
      </p:sp>
      <p:pic>
        <p:nvPicPr>
          <p:cNvPr id="6" name="Рисунок 5">
            <a:extLst>
              <a:ext uri="{FF2B5EF4-FFF2-40B4-BE49-F238E27FC236}">
                <a16:creationId xmlns:a16="http://schemas.microsoft.com/office/drawing/2014/main" id="{9D9C1BA0-D7B1-B4A0-51C6-B7532E5F2477}"/>
              </a:ext>
            </a:extLst>
          </p:cNvPr>
          <p:cNvPicPr>
            <a:picLocks noChangeAspect="1"/>
          </p:cNvPicPr>
          <p:nvPr/>
        </p:nvPicPr>
        <p:blipFill>
          <a:blip r:embed="rId2"/>
          <a:stretch>
            <a:fillRect/>
          </a:stretch>
        </p:blipFill>
        <p:spPr>
          <a:xfrm>
            <a:off x="206477" y="857249"/>
            <a:ext cx="8760542" cy="5809021"/>
          </a:xfrm>
          <a:prstGeom prst="rect">
            <a:avLst/>
          </a:prstGeom>
        </p:spPr>
      </p:pic>
    </p:spTree>
    <p:extLst>
      <p:ext uri="{BB962C8B-B14F-4D97-AF65-F5344CB8AC3E}">
        <p14:creationId xmlns:p14="http://schemas.microsoft.com/office/powerpoint/2010/main" val="15163338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5858" y="2336873"/>
            <a:ext cx="6887389" cy="814290"/>
          </a:xfrm>
        </p:spPr>
        <p:txBody>
          <a:bodyPr>
            <a:normAutofit/>
          </a:bodyPr>
          <a:lstStyle/>
          <a:p>
            <a:pPr algn="ctr"/>
            <a:r>
              <a:rPr lang="en-US" sz="3200" b="1" dirty="0"/>
              <a:t>ETIBORINGIZ UCHUN RAXMAT</a:t>
            </a:r>
            <a:r>
              <a:rPr lang="ru-RU" sz="3200" b="1" dirty="0"/>
              <a:t> </a:t>
            </a:r>
            <a:r>
              <a:rPr sz="3200" b="1" dirty="0"/>
              <a:t>!</a:t>
            </a:r>
          </a:p>
        </p:txBody>
      </p:sp>
      <p:pic>
        <p:nvPicPr>
          <p:cNvPr id="2056" name="Picture 8" descr="Книга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511" y="2057400"/>
            <a:ext cx="8326977" cy="42166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056"/>
                                        </p:tgtEl>
                                        <p:attrNameLst>
                                          <p:attrName>style.visibility</p:attrName>
                                        </p:attrNameLst>
                                      </p:cBhvr>
                                      <p:to>
                                        <p:strVal val="visible"/>
                                      </p:to>
                                    </p:set>
                                    <p:animEffect transition="in" filter="barn(outVertical)">
                                      <p:cBhvr>
                                        <p:cTn id="7" dur="500"/>
                                        <p:tgtEl>
                                          <p:spTgt spid="205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Берлин">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Берлин">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Берлин">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
  <TotalTime>2990</TotalTime>
  <Words>464</Words>
  <Application>Microsoft Office PowerPoint</Application>
  <PresentationFormat>Экран (4:3)</PresentationFormat>
  <Paragraphs>23</Paragraphs>
  <Slides>60</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60</vt:i4>
      </vt:variant>
    </vt:vector>
  </HeadingPairs>
  <TitlesOfParts>
    <vt:vector size="63" baseType="lpstr">
      <vt:lpstr>Arial</vt:lpstr>
      <vt:lpstr>Trebuchet MS</vt:lpstr>
      <vt:lpstr>Берлин</vt:lpstr>
      <vt:lpstr>26,09,2025yil kuni ona tili va adabiyoti fanidan  Z .Bozorboyeva master klas otkazdi va namunali deb topildi </vt:lpstr>
      <vt:lpstr>Презентация PowerPoint</vt:lpstr>
      <vt:lpstr>Презентация PowerPoint</vt:lpstr>
      <vt:lpstr>Презентация PowerPoint</vt:lpstr>
      <vt:lpstr>Презентация PowerPoint</vt:lpstr>
      <vt:lpstr>    15,10,2025yil Matematika fani o’qituvchisi Z.Jorayeva tomonidan 11.25 guruhida master klass bolib o’tdi va namunali deb topildi</vt:lpstr>
      <vt:lpstr>Презентация PowerPoint</vt:lpstr>
      <vt:lpstr>Презентация PowerPoint</vt:lpstr>
      <vt:lpstr>Презентация PowerPoint</vt:lpstr>
      <vt:lpstr>     13.11.2025 yil kuni 3.25 guruhida Fizika fanidan Abduraxmonova M.va Dadajonova M lar tomonidan  ochiq dars bolib o’tdi </vt:lpstr>
      <vt:lpstr>Презентация PowerPoint</vt:lpstr>
      <vt:lpstr>Презентация PowerPoint</vt:lpstr>
      <vt:lpstr>Презентация PowerPoint</vt:lpstr>
      <vt:lpstr>Asaka 1-son politexnikumida Biznes asoslari fani o‘qituvchilari N. Qosimov hamda X. Xoliqov tomonidan “Korxonalar faoliyatini kengaytirish” mavzusida master-klass o‘tkazildi.</vt:lpstr>
      <vt:lpstr>Презентация PowerPoint</vt:lpstr>
      <vt:lpstr>Презентация PowerPoint</vt:lpstr>
      <vt:lpstr>Презентация PowerPoint</vt:lpstr>
      <vt:lpstr>Презентация PowerPoint</vt:lpstr>
      <vt:lpstr>Презентация PowerPoint</vt:lpstr>
      <vt:lpstr>Asaka 1-son texnikumida ingliz tili fan o‘qituvchilari A. Anvarjonov va O. Soliyev tomonidan zamonaviy metodlar asosida ochiq dars o‘tkazildi.</vt:lpstr>
      <vt:lpstr>Презентация PowerPoint</vt:lpstr>
      <vt:lpstr>Презентация PowerPoint</vt:lpstr>
      <vt:lpstr>Презентация PowerPoint</vt:lpstr>
      <vt:lpstr>Презентация PowerPoint</vt:lpstr>
      <vt:lpstr>T.Qurbonova hamda N. Yusupovalar tomonidan 10.25 guruhida òtkazildi va na' munali deb topildi. 5.12.2025</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Asaka 1- son texnikumida tarix fani òqituvchilari D. Xamdamova hamda S. Abduqodirova tomonidan ochiq na'munaviy òquv mashğuloti òtkazildi.</vt:lpstr>
      <vt:lpstr>Презентация PowerPoint</vt:lpstr>
      <vt:lpstr>Презентация PowerPoint</vt:lpstr>
      <vt:lpstr>Презентация PowerPoint</vt:lpstr>
      <vt:lpstr>Презентация PowerPoint</vt:lpstr>
      <vt:lpstr>Презентация PowerPoint</vt:lpstr>
      <vt:lpstr>Asaka 1-son texnikumida informatika fanidan ochiq dars tashkil etildi. Darsni informatika fani o‘qituvchilari Usmonova M. va Yusupova N. olib bordilar.13.12.2025yil 12.24 guruhida </vt:lpstr>
      <vt:lpstr>Презентация PowerPoint</vt:lpstr>
      <vt:lpstr>Презентация PowerPoint</vt:lpstr>
      <vt:lpstr>Презентация PowerPoint</vt:lpstr>
      <vt:lpstr>Презентация PowerPoint</vt:lpstr>
      <vt:lpstr>Презентация PowerPoint</vt:lpstr>
      <vt:lpstr>Asaka 1-son texnikumida rus tili fanidan ochiq dars tashkil etildi. Dars davomida o‘quvchilarning nutq madaniyatini rivojlantirish, grammatika va leksik bilimlarini mustahkamlash, shuningdek, rus tilida erkin fikr bildirish ko‘nikmalarini oshirishga alohida e’tibor qaratildi.</vt:lpstr>
      <vt:lpstr>Презентация PowerPoint</vt:lpstr>
      <vt:lpstr>Презентация PowerPoint</vt:lpstr>
      <vt:lpstr>Презентация PowerPoint</vt:lpstr>
      <vt:lpstr>Презентация PowerPoint</vt:lpstr>
      <vt:lpstr>Презентация PowerPoint</vt:lpstr>
      <vt:lpstr>Mazkur mashg‘ulot 14-24 guruh o‘quvchilari ishtirokida bo‘lib o‘tdi. Ochiq darsni ishlab chiqarish ta’limi ustalari Yuldasheva D. va Kamolxoniva M. olib bordilar.</vt:lpstr>
      <vt:lpstr>Презентация PowerPoint</vt:lpstr>
      <vt:lpstr>Презентация PowerPoint</vt:lpstr>
      <vt:lpstr>Презентация PowerPoint</vt:lpstr>
      <vt:lpstr>Презентация PowerPoint</vt:lpstr>
      <vt:lpstr>Презентация PowerPoint</vt:lpstr>
      <vt:lpstr>Yanvar oyida ona tili va adabiyot òqituvchilari  Z. Bozorboyeva hamda A Mamatovlar tomonidan  Yusuf Xos Hojibning Qutadğu bilig asari mavzusida  master klass ótkazildi.</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Asaka 1-son texnikumi</dc:title>
  <dc:subject/>
  <dc:creator>User</dc:creator>
  <cp:keywords/>
  <dc:description>generated using python-pptx</dc:description>
  <cp:lastModifiedBy>User</cp:lastModifiedBy>
  <cp:revision>77</cp:revision>
  <dcterms:created xsi:type="dcterms:W3CDTF">2013-01-27T09:14:16Z</dcterms:created>
  <dcterms:modified xsi:type="dcterms:W3CDTF">2026-04-01T04:36:27Z</dcterms:modified>
  <cp:category/>
</cp:coreProperties>
</file>